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Roboto"/>
      <p:regular r:id="rId31"/>
      <p:bold r:id="rId32"/>
      <p:italic r:id="rId33"/>
      <p:boldItalic r:id="rId34"/>
    </p:embeddedFont>
    <p:embeddedFont>
      <p:font typeface="Playfair Display"/>
      <p:regular r:id="rId35"/>
      <p:bold r:id="rId36"/>
      <p:italic r:id="rId37"/>
      <p:boldItalic r:id="rId38"/>
    </p:embeddedFont>
    <p:embeddedFont>
      <p:font typeface="Lato"/>
      <p:regular r:id="rId39"/>
      <p:bold r:id="rId40"/>
      <p:italic r:id="rId41"/>
      <p:boldItalic r:id="rId42"/>
    </p:embeddedFont>
    <p:embeddedFont>
      <p:font typeface="Arial Black"/>
      <p:regular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4.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ArialBlack-regular.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35" Type="http://schemas.openxmlformats.org/officeDocument/2006/relationships/font" Target="fonts/PlayfairDisplay-regular.fntdata"/><Relationship Id="rId12" Type="http://schemas.openxmlformats.org/officeDocument/2006/relationships/slide" Target="slides/slide6.xml"/><Relationship Id="rId34" Type="http://schemas.openxmlformats.org/officeDocument/2006/relationships/font" Target="fonts/Roboto-boldItalic.fntdata"/><Relationship Id="rId15" Type="http://schemas.openxmlformats.org/officeDocument/2006/relationships/slide" Target="slides/slide9.xml"/><Relationship Id="rId37" Type="http://schemas.openxmlformats.org/officeDocument/2006/relationships/font" Target="fonts/PlayfairDisplay-italic.fntdata"/><Relationship Id="rId14" Type="http://schemas.openxmlformats.org/officeDocument/2006/relationships/slide" Target="slides/slide8.xml"/><Relationship Id="rId36" Type="http://schemas.openxmlformats.org/officeDocument/2006/relationships/font" Target="fonts/PlayfairDisplay-bold.fntdata"/><Relationship Id="rId17" Type="http://schemas.openxmlformats.org/officeDocument/2006/relationships/slide" Target="slides/slide11.xml"/><Relationship Id="rId39" Type="http://schemas.openxmlformats.org/officeDocument/2006/relationships/font" Target="fonts/Lato-regular.fntdata"/><Relationship Id="rId16" Type="http://schemas.openxmlformats.org/officeDocument/2006/relationships/slide" Target="slides/slide10.xml"/><Relationship Id="rId38" Type="http://schemas.openxmlformats.org/officeDocument/2006/relationships/font" Target="fonts/PlayfairDisplay-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1" name="Google Shape;19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0" name="Google Shape;280;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n" sz="1800">
                <a:solidFill>
                  <a:srgbClr val="737572"/>
                </a:solidFill>
              </a:rPr>
              <a:t>As you know we have a machine that makes Soda/Slushies/Smoothies/Energy drinks</a:t>
            </a:r>
            <a:endParaRPr sz="1800">
              <a:solidFill>
                <a:srgbClr val="737572"/>
              </a:solidFill>
            </a:endParaRPr>
          </a:p>
          <a:p>
            <a:pPr indent="0" lvl="0" marL="0" rtl="0" algn="l">
              <a:lnSpc>
                <a:spcPct val="100000"/>
              </a:lnSpc>
              <a:spcBef>
                <a:spcPts val="0"/>
              </a:spcBef>
              <a:spcAft>
                <a:spcPts val="0"/>
              </a:spcAft>
              <a:buClr>
                <a:schemeClr val="dk1"/>
              </a:buClr>
              <a:buSzPts val="1100"/>
              <a:buFont typeface="Arial"/>
              <a:buNone/>
            </a:pPr>
            <a:r>
              <a:rPr lang="en" sz="1800">
                <a:solidFill>
                  <a:srgbClr val="737572"/>
                </a:solidFill>
              </a:rPr>
              <a:t>to satisfy all tastes we also offer single products that customers can buy if they are not interested in the monthly subscription that the machine comes with</a:t>
            </a:r>
            <a:endParaRPr sz="1800">
              <a:solidFill>
                <a:srgbClr val="737572"/>
              </a:solidFill>
            </a:endParaRPr>
          </a:p>
          <a:p>
            <a:pPr indent="0" lvl="0" marL="0" rtl="0" algn="l">
              <a:lnSpc>
                <a:spcPct val="100000"/>
              </a:lnSpc>
              <a:spcBef>
                <a:spcPts val="0"/>
              </a:spcBef>
              <a:spcAft>
                <a:spcPts val="0"/>
              </a:spcAft>
              <a:buClr>
                <a:schemeClr val="dk1"/>
              </a:buClr>
              <a:buSzPts val="1100"/>
              <a:buFont typeface="Arial"/>
              <a:buNone/>
            </a:pPr>
            <a:r>
              <a:rPr lang="en" sz="1800">
                <a:solidFill>
                  <a:srgbClr val="737572"/>
                </a:solidFill>
              </a:rPr>
              <a:t>(Proceed to introduce the products and their price)</a:t>
            </a:r>
            <a:endParaRPr sz="1800">
              <a:solidFill>
                <a:srgbClr val="737572"/>
              </a:solidFill>
            </a:endParaRPr>
          </a:p>
          <a:p>
            <a:pPr indent="0" lvl="0" marL="0" rtl="0" algn="l">
              <a:lnSpc>
                <a:spcPct val="100000"/>
              </a:lnSpc>
              <a:spcBef>
                <a:spcPts val="0"/>
              </a:spcBef>
              <a:spcAft>
                <a:spcPts val="0"/>
              </a:spcAft>
              <a:buClr>
                <a:schemeClr val="dk1"/>
              </a:buClr>
              <a:buSzPts val="1100"/>
              <a:buFont typeface="Arial"/>
              <a:buNone/>
            </a:pPr>
            <a:r>
              <a:rPr lang="en" sz="1800">
                <a:solidFill>
                  <a:srgbClr val="737572"/>
                </a:solidFill>
              </a:rPr>
              <a:t>buy 3 get 1 free (to incentivize customers to buy more)</a:t>
            </a:r>
            <a:endParaRPr sz="1800">
              <a:solidFill>
                <a:srgbClr val="737572"/>
              </a:solidFill>
            </a:endParaRPr>
          </a:p>
          <a:p>
            <a:pPr indent="0" lvl="0" marL="0" rtl="0" algn="l">
              <a:lnSpc>
                <a:spcPct val="100000"/>
              </a:lnSpc>
              <a:spcBef>
                <a:spcPts val="0"/>
              </a:spcBef>
              <a:spcAft>
                <a:spcPts val="0"/>
              </a:spcAft>
              <a:buClr>
                <a:schemeClr val="dk1"/>
              </a:buClr>
              <a:buSzPts val="1100"/>
              <a:buFont typeface="Arial"/>
              <a:buNone/>
            </a:pPr>
            <a:r>
              <a:rPr lang="en" sz="1800">
                <a:solidFill>
                  <a:srgbClr val="737572"/>
                </a:solidFill>
              </a:rPr>
              <a:t>we also encourage our customers to get the monthly subscription as it is cheaper for the long term and helps protect the enviroment as our machine is eco-friendly (it does not produce waste and the capsules used to make the drinks are 100% organic )</a:t>
            </a:r>
            <a:endParaRPr sz="1800">
              <a:solidFill>
                <a:srgbClr val="737572"/>
              </a:solidFill>
            </a:endParaRPr>
          </a:p>
          <a:p>
            <a:pPr indent="0" lvl="0" marL="0" rtl="0" algn="l">
              <a:lnSpc>
                <a:spcPct val="100000"/>
              </a:lnSpc>
              <a:spcBef>
                <a:spcPts val="0"/>
              </a:spcBef>
              <a:spcAft>
                <a:spcPts val="0"/>
              </a:spcAft>
              <a:buClr>
                <a:schemeClr val="dk1"/>
              </a:buClr>
              <a:buSzPts val="1100"/>
              <a:buFont typeface="Arial"/>
              <a:buNone/>
            </a:pPr>
            <a:r>
              <a:rPr lang="en" sz="1800">
                <a:solidFill>
                  <a:srgbClr val="737572"/>
                </a:solidFill>
              </a:rPr>
              <a:t>We also offer a fidelity card to customers who pay for more than 6 months </a:t>
            </a:r>
            <a:endParaRPr sz="1800">
              <a:solidFill>
                <a:srgbClr val="737572"/>
              </a:solidFill>
            </a:endParaRPr>
          </a:p>
          <a:p>
            <a:pPr indent="0" lvl="0" marL="0" rtl="0" algn="l">
              <a:lnSpc>
                <a:spcPct val="100000"/>
              </a:lnSpc>
              <a:spcBef>
                <a:spcPts val="0"/>
              </a:spcBef>
              <a:spcAft>
                <a:spcPts val="0"/>
              </a:spcAft>
              <a:buClr>
                <a:schemeClr val="dk1"/>
              </a:buClr>
              <a:buSzPts val="1100"/>
              <a:buFont typeface="Arial"/>
              <a:buNone/>
            </a:pPr>
            <a:r>
              <a:t/>
            </a:r>
            <a:endParaRPr sz="1800">
              <a:solidFill>
                <a:srgbClr val="737572"/>
              </a:solidFill>
            </a:endParaRPr>
          </a:p>
          <a:p>
            <a:pPr indent="0" lvl="0" marL="0" rtl="0" algn="l">
              <a:lnSpc>
                <a:spcPct val="100000"/>
              </a:lnSpc>
              <a:spcBef>
                <a:spcPts val="0"/>
              </a:spcBef>
              <a:spcAft>
                <a:spcPts val="0"/>
              </a:spcAft>
              <a:buClr>
                <a:schemeClr val="dk1"/>
              </a:buClr>
              <a:buSzPts val="1100"/>
              <a:buFont typeface="Arial"/>
              <a:buNone/>
            </a:pPr>
            <a:r>
              <a:t/>
            </a:r>
            <a:endParaRPr sz="1800">
              <a:solidFill>
                <a:srgbClr val="737572"/>
              </a:solidFill>
            </a:endParaRPr>
          </a:p>
          <a:p>
            <a:pPr indent="0" lvl="0" marL="0" rtl="0" algn="l">
              <a:lnSpc>
                <a:spcPct val="100000"/>
              </a:lnSpc>
              <a:spcBef>
                <a:spcPts val="0"/>
              </a:spcBef>
              <a:spcAft>
                <a:spcPts val="0"/>
              </a:spcAft>
              <a:buSzPts val="1100"/>
              <a:buNone/>
            </a:pPr>
            <a:r>
              <a:t/>
            </a:r>
            <a:endParaRPr sz="1800">
              <a:solidFill>
                <a:srgbClr val="737572"/>
              </a:solidFill>
            </a:endParaRPr>
          </a:p>
        </p:txBody>
      </p:sp>
      <p:sp>
        <p:nvSpPr>
          <p:cNvPr id="281" name="Google Shape;281;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7" name="Google Shape;287;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 sz="1500"/>
              <a:t>We are also offering various drink options: we first have the </a:t>
            </a:r>
            <a:endParaRPr sz="1500"/>
          </a:p>
          <a:p>
            <a:pPr indent="-323850" lvl="0" marL="457200" rtl="0" algn="l">
              <a:lnSpc>
                <a:spcPct val="100000"/>
              </a:lnSpc>
              <a:spcBef>
                <a:spcPts val="0"/>
              </a:spcBef>
              <a:spcAft>
                <a:spcPts val="0"/>
              </a:spcAft>
              <a:buSzPts val="1500"/>
              <a:buChar char="●"/>
            </a:pPr>
            <a:r>
              <a:rPr lang="en" sz="1500"/>
              <a:t>Protein drink: it is a fusion of blueberry and raspberry </a:t>
            </a:r>
            <a:endParaRPr sz="1500"/>
          </a:p>
          <a:p>
            <a:pPr indent="0" lvl="0" marL="0" rtl="0" algn="l">
              <a:lnSpc>
                <a:spcPct val="100000"/>
              </a:lnSpc>
              <a:spcBef>
                <a:spcPts val="0"/>
              </a:spcBef>
              <a:spcAft>
                <a:spcPts val="0"/>
              </a:spcAft>
              <a:buSzPts val="1100"/>
              <a:buNone/>
            </a:pPr>
            <a:r>
              <a:t/>
            </a:r>
            <a:endParaRPr sz="1500"/>
          </a:p>
        </p:txBody>
      </p:sp>
      <p:sp>
        <p:nvSpPr>
          <p:cNvPr id="288" name="Google Shape;288;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6" name="Google Shape;296;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23850" lvl="0" marL="457200" rtl="0" algn="l">
              <a:lnSpc>
                <a:spcPct val="100000"/>
              </a:lnSpc>
              <a:spcBef>
                <a:spcPts val="0"/>
              </a:spcBef>
              <a:spcAft>
                <a:spcPts val="0"/>
              </a:spcAft>
              <a:buClr>
                <a:schemeClr val="dk1"/>
              </a:buClr>
              <a:buSzPts val="1500"/>
              <a:buChar char="●"/>
            </a:pPr>
            <a:r>
              <a:rPr lang="en" sz="1500">
                <a:solidFill>
                  <a:schemeClr val="dk1"/>
                </a:solidFill>
              </a:rPr>
              <a:t>Icelandic water : a drink with zero calories and zero sugar !!!</a:t>
            </a:r>
            <a:endParaRPr sz="1500">
              <a:solidFill>
                <a:schemeClr val="dk1"/>
              </a:solidFill>
            </a:endParaRPr>
          </a:p>
          <a:p>
            <a:pPr indent="0" lvl="0" marL="0" rtl="0" algn="l">
              <a:lnSpc>
                <a:spcPct val="100000"/>
              </a:lnSpc>
              <a:spcBef>
                <a:spcPts val="0"/>
              </a:spcBef>
              <a:spcAft>
                <a:spcPts val="0"/>
              </a:spcAft>
              <a:buSzPts val="1100"/>
              <a:buNone/>
            </a:pPr>
            <a:r>
              <a:t/>
            </a:r>
            <a:endParaRPr/>
          </a:p>
        </p:txBody>
      </p:sp>
      <p:sp>
        <p:nvSpPr>
          <p:cNvPr id="297" name="Google Shape;297;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5" name="Google Shape;305;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23850" lvl="0" marL="457200" rtl="0" algn="l">
              <a:lnSpc>
                <a:spcPct val="100000"/>
              </a:lnSpc>
              <a:spcBef>
                <a:spcPts val="0"/>
              </a:spcBef>
              <a:spcAft>
                <a:spcPts val="0"/>
              </a:spcAft>
              <a:buClr>
                <a:schemeClr val="dk1"/>
              </a:buClr>
              <a:buSzPts val="1500"/>
              <a:buChar char="●"/>
            </a:pPr>
            <a:r>
              <a:rPr lang="en" sz="1500">
                <a:solidFill>
                  <a:schemeClr val="dk1"/>
                </a:solidFill>
              </a:rPr>
              <a:t>The hype soda: for a bud-tingling effect</a:t>
            </a:r>
            <a:endParaRPr sz="1500">
              <a:solidFill>
                <a:schemeClr val="dk1"/>
              </a:solidFill>
            </a:endParaRPr>
          </a:p>
          <a:p>
            <a:pPr indent="0" lvl="0" marL="0" rtl="0" algn="l">
              <a:lnSpc>
                <a:spcPct val="100000"/>
              </a:lnSpc>
              <a:spcBef>
                <a:spcPts val="0"/>
              </a:spcBef>
              <a:spcAft>
                <a:spcPts val="0"/>
              </a:spcAft>
              <a:buSzPts val="1100"/>
              <a:buNone/>
            </a:pPr>
            <a:r>
              <a:t/>
            </a:r>
            <a:endParaRPr/>
          </a:p>
        </p:txBody>
      </p:sp>
      <p:sp>
        <p:nvSpPr>
          <p:cNvPr id="306" name="Google Shape;306;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4" name="Google Shape;314;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23850" lvl="0" marL="457200" rtl="0" algn="l">
              <a:lnSpc>
                <a:spcPct val="100000"/>
              </a:lnSpc>
              <a:spcBef>
                <a:spcPts val="0"/>
              </a:spcBef>
              <a:spcAft>
                <a:spcPts val="0"/>
              </a:spcAft>
              <a:buClr>
                <a:schemeClr val="dk1"/>
              </a:buClr>
              <a:buSzPts val="1500"/>
              <a:buChar char="●"/>
            </a:pPr>
            <a:r>
              <a:rPr lang="en" sz="1500">
                <a:solidFill>
                  <a:schemeClr val="dk1"/>
                </a:solidFill>
              </a:rPr>
              <a:t>And finally the energy drink : a pressed juice with no added sugar that contains rich vitamins and nutrients</a:t>
            </a:r>
            <a:endParaRPr sz="1500">
              <a:solidFill>
                <a:schemeClr val="dk1"/>
              </a:solidFill>
            </a:endParaRPr>
          </a:p>
          <a:p>
            <a:pPr indent="0" lvl="0" marL="0" rtl="0" algn="l">
              <a:lnSpc>
                <a:spcPct val="100000"/>
              </a:lnSpc>
              <a:spcBef>
                <a:spcPts val="0"/>
              </a:spcBef>
              <a:spcAft>
                <a:spcPts val="0"/>
              </a:spcAft>
              <a:buSzPts val="1100"/>
              <a:buNone/>
            </a:pPr>
            <a:r>
              <a:t/>
            </a:r>
            <a:endParaRPr/>
          </a:p>
        </p:txBody>
      </p:sp>
      <p:sp>
        <p:nvSpPr>
          <p:cNvPr id="315" name="Google Shape;315;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
              <a:t>So some of you might wonder how the machine works</a:t>
            </a:r>
            <a:endParaRPr/>
          </a:p>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8" name="Google Shape;198;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Each Team member introduces himself for about 20-30 seconds</a:t>
            </a:r>
            <a:endParaRPr b="0" i="0" sz="1800" u="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rPr lang="en" sz="1800"/>
              <a:t>Yara </a:t>
            </a:r>
            <a:endParaRPr sz="1800"/>
          </a:p>
          <a:p>
            <a:pPr indent="0" lvl="0" marL="0" rtl="0" algn="l">
              <a:lnSpc>
                <a:spcPct val="100000"/>
              </a:lnSpc>
              <a:spcBef>
                <a:spcPts val="0"/>
              </a:spcBef>
              <a:spcAft>
                <a:spcPts val="0"/>
              </a:spcAft>
              <a:buSzPts val="1100"/>
              <a:buNone/>
            </a:pPr>
            <a:r>
              <a:rPr lang="en" sz="1800"/>
              <a:t>Adnane</a:t>
            </a:r>
            <a:endParaRPr sz="1800"/>
          </a:p>
          <a:p>
            <a:pPr indent="0" lvl="0" marL="0" rtl="0" algn="l">
              <a:lnSpc>
                <a:spcPct val="100000"/>
              </a:lnSpc>
              <a:spcBef>
                <a:spcPts val="0"/>
              </a:spcBef>
              <a:spcAft>
                <a:spcPts val="0"/>
              </a:spcAft>
              <a:buSzPts val="1100"/>
              <a:buNone/>
            </a:pPr>
            <a:r>
              <a:rPr lang="en" sz="1800"/>
              <a:t>Ayman</a:t>
            </a:r>
            <a:endParaRPr sz="1800"/>
          </a:p>
          <a:p>
            <a:pPr indent="0" lvl="0" marL="0" rtl="0" algn="l">
              <a:lnSpc>
                <a:spcPct val="100000"/>
              </a:lnSpc>
              <a:spcBef>
                <a:spcPts val="0"/>
              </a:spcBef>
              <a:spcAft>
                <a:spcPts val="0"/>
              </a:spcAft>
              <a:buSzPts val="1100"/>
              <a:buNone/>
            </a:pPr>
            <a:r>
              <a:rPr lang="en" sz="1800"/>
              <a:t>Marwan</a:t>
            </a:r>
            <a:endParaRPr sz="1800"/>
          </a:p>
          <a:p>
            <a:pPr indent="0" lvl="0" marL="0" rtl="0" algn="l">
              <a:lnSpc>
                <a:spcPct val="100000"/>
              </a:lnSpc>
              <a:spcBef>
                <a:spcPts val="0"/>
              </a:spcBef>
              <a:spcAft>
                <a:spcPts val="0"/>
              </a:spcAft>
              <a:buSzPts val="1100"/>
              <a:buNone/>
            </a:pPr>
            <a:r>
              <a:rPr lang="en" sz="1800"/>
              <a:t>Hiba </a:t>
            </a:r>
            <a:endParaRPr sz="1800"/>
          </a:p>
          <a:p>
            <a:pPr indent="0" lvl="0" marL="0" rtl="0" algn="l">
              <a:lnSpc>
                <a:spcPct val="100000"/>
              </a:lnSpc>
              <a:spcBef>
                <a:spcPts val="0"/>
              </a:spcBef>
              <a:spcAft>
                <a:spcPts val="0"/>
              </a:spcAft>
              <a:buSzPts val="1100"/>
              <a:buNone/>
            </a:pPr>
            <a:r>
              <a:rPr lang="en" sz="1800"/>
              <a:t>Qaswar</a:t>
            </a:r>
            <a:endParaRPr sz="1800"/>
          </a:p>
        </p:txBody>
      </p:sp>
      <p:sp>
        <p:nvSpPr>
          <p:cNvPr id="199" name="Google Shape;199;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9" name="Google Shape;359;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Slooshys has been created to fulfill a simple vision. To offer high-quality products at low prices. </a:t>
            </a:r>
            <a:endParaRPr b="0"/>
          </a:p>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To achieve this vision, we fixed objectives for the future. Our mission is to make profits so Slooshys can prosper and develop through time. We have a two-part plan.</a:t>
            </a:r>
            <a:endParaRPr b="0"/>
          </a:p>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I’m going to present to you the first part.</a:t>
            </a:r>
            <a:endParaRPr b="0"/>
          </a:p>
          <a:p>
            <a:pPr indent="0" lvl="0" marL="0" rtl="0" algn="l">
              <a:lnSpc>
                <a:spcPct val="100000"/>
              </a:lnSpc>
              <a:spcBef>
                <a:spcPts val="0"/>
              </a:spcBef>
              <a:spcAft>
                <a:spcPts val="0"/>
              </a:spcAft>
              <a:buSzPts val="1100"/>
              <a:buNone/>
            </a:pPr>
            <a:r>
              <a:rPr lang="en" sz="1800"/>
              <a:t>W</a:t>
            </a:r>
            <a:r>
              <a:rPr b="0" i="0" lang="en" sz="1800" u="none" strike="noStrike">
                <a:solidFill>
                  <a:srgbClr val="000000"/>
                </a:solidFill>
                <a:latin typeface="Arial"/>
                <a:ea typeface="Arial"/>
                <a:cs typeface="Arial"/>
                <a:sym typeface="Arial"/>
              </a:rPr>
              <a:t>e have a subscription plan</a:t>
            </a:r>
            <a:r>
              <a:rPr lang="en" sz="1800"/>
              <a:t> that is</a:t>
            </a:r>
            <a:r>
              <a:rPr b="0" i="0" lang="en" sz="1800" u="none" strike="noStrike">
                <a:solidFill>
                  <a:srgbClr val="000000"/>
                </a:solidFill>
                <a:latin typeface="Arial"/>
                <a:ea typeface="Arial"/>
                <a:cs typeface="Arial"/>
                <a:sym typeface="Arial"/>
              </a:rPr>
              <a:t> divided into 3 categories </a:t>
            </a:r>
            <a:r>
              <a:rPr lang="en" sz="1800"/>
              <a:t>which</a:t>
            </a:r>
            <a:r>
              <a:rPr b="0" i="0" lang="en" sz="1800" u="none" strike="noStrike">
                <a:solidFill>
                  <a:srgbClr val="000000"/>
                </a:solidFill>
                <a:latin typeface="Arial"/>
                <a:ea typeface="Arial"/>
                <a:cs typeface="Arial"/>
                <a:sym typeface="Arial"/>
              </a:rPr>
              <a:t> are Regular, Premium and Luxe. The prices are fixed at respectively 10, 15 and 30 dollars per month.</a:t>
            </a:r>
            <a:endParaRPr b="0"/>
          </a:p>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Every plan comes with features and the more you can invest, the more you get.</a:t>
            </a:r>
            <a:endParaRPr b="0"/>
          </a:p>
          <a:p>
            <a:pPr indent="0" lvl="0" marL="0" rtl="0" algn="l">
              <a:lnSpc>
                <a:spcPct val="100000"/>
              </a:lnSpc>
              <a:spcBef>
                <a:spcPts val="0"/>
              </a:spcBef>
              <a:spcAft>
                <a:spcPts val="0"/>
              </a:spcAft>
              <a:buSzPts val="1100"/>
              <a:buNone/>
            </a:pPr>
            <a:r>
              <a:rPr lang="en"/>
              <a:t>First of all, the regular plan has 2 basic features that are juice and slushie. </a:t>
            </a:r>
            <a:endParaRPr/>
          </a:p>
          <a:p>
            <a:pPr indent="0" lvl="0" marL="0" rtl="0" algn="l">
              <a:lnSpc>
                <a:spcPct val="100000"/>
              </a:lnSpc>
              <a:spcBef>
                <a:spcPts val="0"/>
              </a:spcBef>
              <a:spcAft>
                <a:spcPts val="0"/>
              </a:spcAft>
              <a:buSzPts val="1100"/>
              <a:buNone/>
            </a:pPr>
            <a:r>
              <a:rPr lang="en" sz="1800"/>
              <a:t>T</a:t>
            </a:r>
            <a:r>
              <a:rPr b="0" i="0" lang="en" sz="1800" u="none" strike="noStrike">
                <a:solidFill>
                  <a:srgbClr val="000000"/>
                </a:solidFill>
                <a:latin typeface="Arial"/>
                <a:ea typeface="Arial"/>
                <a:cs typeface="Arial"/>
                <a:sym typeface="Arial"/>
              </a:rPr>
              <a:t>hen, the premium plan has 4 features and </a:t>
            </a:r>
            <a:r>
              <a:rPr lang="en" sz="1800"/>
              <a:t>finally, a Luxe plan which contains every feature plus custom flavours that our client can personally chose. </a:t>
            </a:r>
            <a:endParaRPr sz="1800"/>
          </a:p>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We offer our customers a free month trial for the Regular plan so they can have a taste of freedom. </a:t>
            </a:r>
            <a:endParaRPr b="0"/>
          </a:p>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Dear investors, I’ll let my friend Ayman talk you into the second part. </a:t>
            </a:r>
            <a:endParaRPr b="0" i="0" sz="1800" u="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Clr>
                <a:schemeClr val="dk1"/>
              </a:buClr>
              <a:buSzPts val="1100"/>
              <a:buFont typeface="Arial"/>
              <a:buNone/>
            </a:pPr>
            <a:r>
              <a:t/>
            </a:r>
            <a:endParaRPr sz="1800"/>
          </a:p>
          <a:p>
            <a:pPr indent="0" lvl="0" marL="0" rtl="0" algn="l">
              <a:lnSpc>
                <a:spcPct val="100000"/>
              </a:lnSpc>
              <a:spcBef>
                <a:spcPts val="0"/>
              </a:spcBef>
              <a:spcAft>
                <a:spcPts val="0"/>
              </a:spcAft>
              <a:buSzPts val="1100"/>
              <a:buNone/>
            </a:pPr>
            <a:br>
              <a:rPr b="0" lang="en"/>
            </a:br>
            <a:endParaRPr/>
          </a:p>
        </p:txBody>
      </p:sp>
      <p:sp>
        <p:nvSpPr>
          <p:cNvPr id="360" name="Google Shape;360;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9" name="Google Shape;369;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 sz="1800"/>
              <a:t>But what if i’m not home </a:t>
            </a:r>
            <a:r>
              <a:rPr b="0" i="0" lang="en" sz="1800" u="none" strike="noStrike">
                <a:solidFill>
                  <a:srgbClr val="000000"/>
                </a:solidFill>
                <a:latin typeface="Arial"/>
                <a:ea typeface="Arial"/>
                <a:cs typeface="Arial"/>
                <a:sym typeface="Arial"/>
              </a:rPr>
              <a:t>you might ask? Or w</a:t>
            </a:r>
            <a:r>
              <a:rPr lang="en" sz="1800"/>
              <a:t>hat if i don’t want to get out of bed?</a:t>
            </a:r>
            <a:endParaRPr sz="1800"/>
          </a:p>
          <a:p>
            <a:pPr indent="0" lvl="0" marL="0" rtl="0" algn="l">
              <a:lnSpc>
                <a:spcPct val="100000"/>
              </a:lnSpc>
              <a:spcBef>
                <a:spcPts val="0"/>
              </a:spcBef>
              <a:spcAft>
                <a:spcPts val="0"/>
              </a:spcAft>
              <a:buSzPts val="1100"/>
              <a:buNone/>
            </a:pPr>
            <a:r>
              <a:rPr lang="en" sz="1800"/>
              <a:t>Introducing: The </a:t>
            </a:r>
            <a:r>
              <a:rPr b="0" i="0" lang="en" sz="1800" u="none" strike="noStrike">
                <a:solidFill>
                  <a:srgbClr val="000000"/>
                </a:solidFill>
                <a:latin typeface="Arial"/>
                <a:ea typeface="Arial"/>
                <a:cs typeface="Arial"/>
                <a:sym typeface="Arial"/>
              </a:rPr>
              <a:t>Slooshys</a:t>
            </a:r>
            <a:r>
              <a:rPr b="0" i="0" lang="en" sz="1800" u="none" strike="noStrike">
                <a:solidFill>
                  <a:srgbClr val="4D5156"/>
                </a:solidFill>
                <a:latin typeface="Roboto"/>
                <a:ea typeface="Roboto"/>
                <a:cs typeface="Roboto"/>
                <a:sym typeface="Roboto"/>
              </a:rPr>
              <a:t>™ </a:t>
            </a:r>
            <a:r>
              <a:rPr b="0" i="0" lang="en" sz="1800" u="none" strike="noStrike">
                <a:solidFill>
                  <a:srgbClr val="000000"/>
                </a:solidFill>
                <a:latin typeface="Arial"/>
                <a:ea typeface="Arial"/>
                <a:cs typeface="Arial"/>
                <a:sym typeface="Arial"/>
              </a:rPr>
              <a:t>app.</a:t>
            </a:r>
            <a:endParaRPr b="0" i="0" sz="1800" u="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800"/>
          </a:p>
        </p:txBody>
      </p:sp>
      <p:sp>
        <p:nvSpPr>
          <p:cNvPr id="370" name="Google Shape;370;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7" name="Google Shape;377;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The app has 2 main functionalities:</a:t>
            </a:r>
            <a:endParaRPr b="0"/>
          </a:p>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1- You can order your flavors and packages and get them shipped straight to your doorstep</a:t>
            </a:r>
            <a:endParaRPr b="0" i="0" sz="1800" u="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rPr lang="en" sz="1800">
                <a:solidFill>
                  <a:schemeClr val="dk1"/>
                </a:solidFill>
              </a:rPr>
              <a:t>2- It also connects to your machine, so you can make your drinks from wherever you are! In your bedroom at 8am craving a cup of orange juice? Playing sports in a hot sunny day needing a cold smoothie? With just a click of a button, your drink will be waiting for you to come back</a:t>
            </a:r>
            <a:endParaRPr sz="1800">
              <a:solidFill>
                <a:schemeClr val="dk1"/>
              </a:solidFill>
            </a:endParaRPr>
          </a:p>
          <a:p>
            <a:pPr indent="0" lvl="0" marL="0" rtl="0" algn="l">
              <a:lnSpc>
                <a:spcPct val="100000"/>
              </a:lnSpc>
              <a:spcBef>
                <a:spcPts val="0"/>
              </a:spcBef>
              <a:spcAft>
                <a:spcPts val="0"/>
              </a:spcAft>
              <a:buSzPts val="1100"/>
              <a:buNone/>
            </a:pPr>
            <a:br>
              <a:rPr lang="en"/>
            </a:br>
            <a:endParaRPr/>
          </a:p>
        </p:txBody>
      </p:sp>
      <p:sp>
        <p:nvSpPr>
          <p:cNvPr id="378" name="Google Shape;378;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5" name="Google Shape;385;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
              <a:t>The app is also a way to contact customer support directly for any kind of issue regarding the machine, flavors, or your overall experience! We’d love for you to give us feedback about how refreshing the slushie is, or how delicious the flavors are!</a:t>
            </a:r>
            <a:endParaRPr/>
          </a:p>
        </p:txBody>
      </p:sp>
      <p:sp>
        <p:nvSpPr>
          <p:cNvPr id="386" name="Google Shape;386;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You can contact us on our email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207" name="Google Shape;207;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8" name="Google Shape;21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 sz="1800"/>
              <a:t>Due to </a:t>
            </a:r>
            <a:r>
              <a:rPr b="0" i="0" lang="en" sz="1800" u="none" strike="noStrike">
                <a:solidFill>
                  <a:srgbClr val="000000"/>
                </a:solidFill>
                <a:latin typeface="Arial"/>
                <a:ea typeface="Arial"/>
                <a:cs typeface="Arial"/>
                <a:sym typeface="Arial"/>
              </a:rPr>
              <a:t>the current times</a:t>
            </a:r>
            <a:r>
              <a:rPr lang="en" sz="1800"/>
              <a:t>,</a:t>
            </a:r>
            <a:r>
              <a:rPr b="0" i="0" lang="en" sz="1800" u="none" strike="noStrike">
                <a:solidFill>
                  <a:srgbClr val="000000"/>
                </a:solidFill>
                <a:latin typeface="Arial"/>
                <a:ea typeface="Arial"/>
                <a:cs typeface="Arial"/>
                <a:sym typeface="Arial"/>
              </a:rPr>
              <a:t> covid and the pandemic,</a:t>
            </a:r>
            <a:r>
              <a:rPr lang="en" sz="1800"/>
              <a:t> most of us</a:t>
            </a:r>
            <a:r>
              <a:rPr b="0" i="0" lang="en" sz="1800" u="none" strike="noStrike">
                <a:solidFill>
                  <a:srgbClr val="000000"/>
                </a:solidFill>
                <a:latin typeface="Arial"/>
                <a:ea typeface="Arial"/>
                <a:cs typeface="Arial"/>
                <a:sym typeface="Arial"/>
              </a:rPr>
              <a:t> are hesitant to leave </a:t>
            </a:r>
            <a:r>
              <a:rPr lang="en" sz="1800"/>
              <a:t>our</a:t>
            </a:r>
            <a:r>
              <a:rPr b="0" i="0" lang="en" sz="1800" u="none" strike="noStrike">
                <a:solidFill>
                  <a:srgbClr val="000000"/>
                </a:solidFill>
                <a:latin typeface="Arial"/>
                <a:ea typeface="Arial"/>
                <a:cs typeface="Arial"/>
                <a:sym typeface="Arial"/>
              </a:rPr>
              <a:t> </a:t>
            </a:r>
            <a:r>
              <a:rPr lang="en" sz="1800"/>
              <a:t>houses</a:t>
            </a:r>
            <a:r>
              <a:rPr b="0" i="0" lang="en" sz="1800" u="none" strike="noStrike">
                <a:solidFill>
                  <a:srgbClr val="000000"/>
                </a:solidFill>
                <a:latin typeface="Arial"/>
                <a:ea typeface="Arial"/>
                <a:cs typeface="Arial"/>
                <a:sym typeface="Arial"/>
              </a:rPr>
              <a:t>. People are becoming more used to staying at their</a:t>
            </a:r>
            <a:r>
              <a:rPr lang="en" sz="1800"/>
              <a:t> homes</a:t>
            </a:r>
            <a:r>
              <a:rPr b="0" i="0" lang="en" sz="1800" u="none" strike="noStrike">
                <a:solidFill>
                  <a:srgbClr val="000000"/>
                </a:solidFill>
                <a:latin typeface="Arial"/>
                <a:ea typeface="Arial"/>
                <a:cs typeface="Arial"/>
                <a:sym typeface="Arial"/>
              </a:rPr>
              <a:t> for long periods of time.</a:t>
            </a:r>
            <a:r>
              <a:rPr lang="en" sz="1800"/>
              <a:t> Because school and</a:t>
            </a:r>
            <a:r>
              <a:rPr b="0" i="0" lang="en" sz="1800" u="none" strike="noStrike">
                <a:solidFill>
                  <a:srgbClr val="000000"/>
                </a:solidFill>
                <a:latin typeface="Arial"/>
                <a:ea typeface="Arial"/>
                <a:cs typeface="Arial"/>
                <a:sym typeface="Arial"/>
              </a:rPr>
              <a:t> work </a:t>
            </a:r>
            <a:r>
              <a:rPr lang="en" sz="1800"/>
              <a:t>are</a:t>
            </a:r>
            <a:r>
              <a:rPr b="0" i="0" lang="en" sz="1800" u="none" strike="noStrike">
                <a:solidFill>
                  <a:srgbClr val="000000"/>
                </a:solidFill>
                <a:latin typeface="Arial"/>
                <a:ea typeface="Arial"/>
                <a:cs typeface="Arial"/>
                <a:sym typeface="Arial"/>
              </a:rPr>
              <a:t> from home, </a:t>
            </a:r>
            <a:r>
              <a:rPr lang="en" sz="1800"/>
              <a:t>we are starting to develop</a:t>
            </a:r>
            <a:r>
              <a:rPr b="0" i="0" lang="en" sz="1800" u="none" strike="noStrike">
                <a:solidFill>
                  <a:srgbClr val="000000"/>
                </a:solidFill>
                <a:latin typeface="Arial"/>
                <a:ea typeface="Arial"/>
                <a:cs typeface="Arial"/>
                <a:sym typeface="Arial"/>
              </a:rPr>
              <a:t> a sedentary lifestyle. </a:t>
            </a:r>
            <a:r>
              <a:rPr lang="en" sz="1800"/>
              <a:t>So it has become</a:t>
            </a:r>
            <a:r>
              <a:rPr b="0" i="0" lang="en" sz="1800" u="none" strike="noStrike">
                <a:solidFill>
                  <a:srgbClr val="000000"/>
                </a:solidFill>
                <a:latin typeface="Arial"/>
                <a:ea typeface="Arial"/>
                <a:cs typeface="Arial"/>
                <a:sym typeface="Arial"/>
              </a:rPr>
              <a:t> more of an inconvenience to leave the house to buy a soda, a slushie, or any drink </a:t>
            </a:r>
            <a:r>
              <a:rPr lang="en" sz="1800"/>
              <a:t>you</a:t>
            </a:r>
            <a:r>
              <a:rPr b="0" i="0" lang="en" sz="1800" u="none" strike="noStrike">
                <a:solidFill>
                  <a:srgbClr val="000000"/>
                </a:solidFill>
                <a:latin typeface="Arial"/>
                <a:ea typeface="Arial"/>
                <a:cs typeface="Arial"/>
                <a:sym typeface="Arial"/>
              </a:rPr>
              <a:t> would want.</a:t>
            </a:r>
            <a:endParaRPr/>
          </a:p>
        </p:txBody>
      </p:sp>
      <p:sp>
        <p:nvSpPr>
          <p:cNvPr id="219" name="Google Shape;219;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Google Shape;225;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So we decided as a collective to start Slooshys and develop our very own machine that would make it possible to make almost any cold drink from the comfort of your home. With that we offer a plethora of flavours and options to support people’s preferences and physical-health. All that will be discussed by my peer shortly.</a:t>
            </a:r>
            <a:endParaRPr/>
          </a:p>
        </p:txBody>
      </p:sp>
      <p:sp>
        <p:nvSpPr>
          <p:cNvPr id="226" name="Google Shape;226;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4" name="Google Shape;23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We are offering a smart ma</a:t>
            </a:r>
            <a:r>
              <a:rPr lang="en" sz="1800"/>
              <a:t>c</a:t>
            </a:r>
            <a:r>
              <a:rPr b="0" i="0" lang="en" sz="1800" u="none" strike="noStrike">
                <a:solidFill>
                  <a:srgbClr val="000000"/>
                </a:solidFill>
                <a:latin typeface="Arial"/>
                <a:ea typeface="Arial"/>
                <a:cs typeface="Arial"/>
                <a:sym typeface="Arial"/>
              </a:rPr>
              <a:t>hine that is capable of making any cold drink!</a:t>
            </a:r>
            <a:endParaRPr b="0" i="0" sz="1800" u="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Clr>
                <a:schemeClr val="dk1"/>
              </a:buClr>
              <a:buSzPts val="1100"/>
              <a:buFont typeface="Arial"/>
              <a:buNone/>
            </a:pPr>
            <a:r>
              <a:rPr lang="en" sz="1800">
                <a:solidFill>
                  <a:schemeClr val="dk1"/>
                </a:solidFill>
              </a:rPr>
              <a:t>Moreover, you can communicate with the machine by using our “Slooshy’s” mobile app,  and with a click of a button from your device your drink will be served!</a:t>
            </a:r>
            <a:endParaRPr sz="1800"/>
          </a:p>
          <a:p>
            <a:pPr indent="0" lvl="0" marL="0" rtl="0" algn="l">
              <a:lnSpc>
                <a:spcPct val="100000"/>
              </a:lnSpc>
              <a:spcBef>
                <a:spcPts val="0"/>
              </a:spcBef>
              <a:spcAft>
                <a:spcPts val="0"/>
              </a:spcAft>
              <a:buSzPts val="1100"/>
              <a:buNone/>
            </a:pPr>
            <a:r>
              <a:t/>
            </a:r>
            <a:endParaRPr sz="1800"/>
          </a:p>
          <a:p>
            <a:pPr indent="0" lvl="0" marL="0" rtl="0" algn="l">
              <a:lnSpc>
                <a:spcPct val="100000"/>
              </a:lnSpc>
              <a:spcBef>
                <a:spcPts val="0"/>
              </a:spcBef>
              <a:spcAft>
                <a:spcPts val="0"/>
              </a:spcAft>
              <a:buSzPts val="1100"/>
              <a:buNone/>
            </a:pPr>
            <a:r>
              <a:rPr lang="en" sz="1800"/>
              <a:t>The machine can be easily powered by rechargeable batteries!</a:t>
            </a:r>
            <a:endParaRPr sz="1800"/>
          </a:p>
          <a:p>
            <a:pPr indent="0" lvl="0" marL="0" rtl="0" algn="l">
              <a:lnSpc>
                <a:spcPct val="100000"/>
              </a:lnSpc>
              <a:spcBef>
                <a:spcPts val="0"/>
              </a:spcBef>
              <a:spcAft>
                <a:spcPts val="0"/>
              </a:spcAft>
              <a:buSzPts val="1100"/>
              <a:buNone/>
            </a:pPr>
            <a:r>
              <a:t/>
            </a:r>
            <a:endParaRPr sz="1800"/>
          </a:p>
          <a:p>
            <a:pPr indent="0" lvl="0" marL="0" rtl="0" algn="l">
              <a:lnSpc>
                <a:spcPct val="100000"/>
              </a:lnSpc>
              <a:spcBef>
                <a:spcPts val="0"/>
              </a:spcBef>
              <a:spcAft>
                <a:spcPts val="0"/>
              </a:spcAft>
              <a:buSzPts val="1100"/>
              <a:buNone/>
            </a:pPr>
            <a:r>
              <a:rPr b="0" i="0" lang="en" sz="1800" u="none" strike="noStrike">
                <a:solidFill>
                  <a:srgbClr val="000000"/>
                </a:solidFill>
                <a:latin typeface="Arial"/>
                <a:ea typeface="Arial"/>
                <a:cs typeface="Arial"/>
                <a:sym typeface="Arial"/>
              </a:rPr>
              <a:t>Our machine comes with a variety of options and flavors</a:t>
            </a:r>
            <a:r>
              <a:rPr lang="en" sz="1800"/>
              <a:t>.</a:t>
            </a:r>
            <a:endParaRPr sz="1800"/>
          </a:p>
          <a:p>
            <a:pPr indent="0" lvl="0" marL="0" rtl="0" algn="l">
              <a:lnSpc>
                <a:spcPct val="100000"/>
              </a:lnSpc>
              <a:spcBef>
                <a:spcPts val="0"/>
              </a:spcBef>
              <a:spcAft>
                <a:spcPts val="0"/>
              </a:spcAft>
              <a:buSzPts val="1100"/>
              <a:buNone/>
            </a:pPr>
            <a:r>
              <a:rPr lang="en" sz="1800"/>
              <a:t>My peers will go thoroughly through the options and flavours with you in a bit.</a:t>
            </a:r>
            <a:endParaRPr sz="1800"/>
          </a:p>
          <a:p>
            <a:pPr indent="0" lvl="0" marL="0" rtl="0" algn="l">
              <a:lnSpc>
                <a:spcPct val="100000"/>
              </a:lnSpc>
              <a:spcBef>
                <a:spcPts val="0"/>
              </a:spcBef>
              <a:spcAft>
                <a:spcPts val="0"/>
              </a:spcAft>
              <a:buSzPts val="1100"/>
              <a:buNone/>
            </a:pPr>
            <a:r>
              <a:t/>
            </a:r>
            <a:endParaRPr sz="1800"/>
          </a:p>
          <a:p>
            <a:pPr indent="0" lvl="0" marL="0" rtl="0" algn="l">
              <a:lnSpc>
                <a:spcPct val="100000"/>
              </a:lnSpc>
              <a:spcBef>
                <a:spcPts val="0"/>
              </a:spcBef>
              <a:spcAft>
                <a:spcPts val="0"/>
              </a:spcAft>
              <a:buSzPts val="1100"/>
              <a:buNone/>
            </a:pPr>
            <a:r>
              <a:rPr lang="en" sz="1800"/>
              <a:t>As you can see, the machine is composed of two parts. The smaller part of the machine is the part where you can store the flavours, the flavours come in capsules. Thus, upon purchase the machine will be offered with free capsules.</a:t>
            </a:r>
            <a:endParaRPr sz="1800"/>
          </a:p>
          <a:p>
            <a:pPr indent="0" lvl="0" marL="0" rtl="0" algn="l">
              <a:lnSpc>
                <a:spcPct val="100000"/>
              </a:lnSpc>
              <a:spcBef>
                <a:spcPts val="0"/>
              </a:spcBef>
              <a:spcAft>
                <a:spcPts val="0"/>
              </a:spcAft>
              <a:buSzPts val="1100"/>
              <a:buNone/>
            </a:pPr>
            <a:r>
              <a:t/>
            </a:r>
            <a:endParaRPr sz="1800"/>
          </a:p>
          <a:p>
            <a:pPr indent="0" lvl="0" marL="0" rtl="0" algn="l">
              <a:lnSpc>
                <a:spcPct val="100000"/>
              </a:lnSpc>
              <a:spcBef>
                <a:spcPts val="0"/>
              </a:spcBef>
              <a:spcAft>
                <a:spcPts val="0"/>
              </a:spcAft>
              <a:buSzPts val="1100"/>
              <a:buNone/>
            </a:pPr>
            <a:r>
              <a:rPr lang="en" sz="1800"/>
              <a:t>In addition to that, our capsules are  eco-friendly and does not cost a lot to manufacture.</a:t>
            </a:r>
            <a:endParaRPr sz="1800"/>
          </a:p>
          <a:p>
            <a:pPr indent="0" lvl="0" marL="0" rtl="0" algn="l">
              <a:lnSpc>
                <a:spcPct val="100000"/>
              </a:lnSpc>
              <a:spcBef>
                <a:spcPts val="0"/>
              </a:spcBef>
              <a:spcAft>
                <a:spcPts val="0"/>
              </a:spcAft>
              <a:buSzPts val="1100"/>
              <a:buNone/>
            </a:pPr>
            <a:r>
              <a:t/>
            </a:r>
            <a:endParaRPr sz="1800"/>
          </a:p>
          <a:p>
            <a:pPr indent="0" lvl="0" marL="0" rtl="0" algn="l">
              <a:lnSpc>
                <a:spcPct val="100000"/>
              </a:lnSpc>
              <a:spcBef>
                <a:spcPts val="0"/>
              </a:spcBef>
              <a:spcAft>
                <a:spcPts val="0"/>
              </a:spcAft>
              <a:buSzPts val="1100"/>
              <a:buNone/>
            </a:pPr>
            <a:r>
              <a:rPr lang="en" sz="1800"/>
              <a:t>You can buy our machine for $499.99! </a:t>
            </a:r>
            <a:endParaRPr sz="1800"/>
          </a:p>
          <a:p>
            <a:pPr indent="0" lvl="0" marL="0" rtl="0" algn="l">
              <a:lnSpc>
                <a:spcPct val="100000"/>
              </a:lnSpc>
              <a:spcBef>
                <a:spcPts val="0"/>
              </a:spcBef>
              <a:spcAft>
                <a:spcPts val="0"/>
              </a:spcAft>
              <a:buSzPts val="1100"/>
              <a:buNone/>
            </a:pPr>
            <a:r>
              <a:t/>
            </a:r>
            <a:endParaRPr sz="1800"/>
          </a:p>
          <a:p>
            <a:pPr indent="0" lvl="0" marL="0" rtl="0" algn="l">
              <a:lnSpc>
                <a:spcPct val="100000"/>
              </a:lnSpc>
              <a:spcBef>
                <a:spcPts val="0"/>
              </a:spcBef>
              <a:spcAft>
                <a:spcPts val="0"/>
              </a:spcAft>
              <a:buSzPts val="1100"/>
              <a:buNone/>
            </a:pPr>
            <a:r>
              <a:t/>
            </a:r>
            <a:endParaRPr b="0" i="0" sz="1800" u="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800"/>
          </a:p>
        </p:txBody>
      </p:sp>
      <p:sp>
        <p:nvSpPr>
          <p:cNvPr id="235" name="Google Shape;235;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3" name="Google Shape;25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254" name="Google Shape;254;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6" name="Google Shape;266;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 sz="1500"/>
              <a:t> In addition to that the machine will come with different flavours to choose from  :</a:t>
            </a:r>
            <a:endParaRPr sz="1500"/>
          </a:p>
          <a:p>
            <a:pPr indent="0" lvl="0" marL="0" rtl="0" algn="l">
              <a:lnSpc>
                <a:spcPct val="100000"/>
              </a:lnSpc>
              <a:spcBef>
                <a:spcPts val="0"/>
              </a:spcBef>
              <a:spcAft>
                <a:spcPts val="0"/>
              </a:spcAft>
              <a:buSzPts val="1100"/>
              <a:buNone/>
            </a:pPr>
            <a:r>
              <a:rPr lang="en" sz="1500"/>
              <a:t>Such as GRAPE, PINA COLADA, LIME AND THE CITRUS LEMONADE. These flavours will come to the customer in a capsule form so that they will have some fun creating their favorite slooshy using our machine. </a:t>
            </a:r>
            <a:endParaRPr sz="1500"/>
          </a:p>
          <a:p>
            <a:pPr indent="0" lvl="0" marL="0" rtl="0" algn="l">
              <a:lnSpc>
                <a:spcPct val="100000"/>
              </a:lnSpc>
              <a:spcBef>
                <a:spcPts val="0"/>
              </a:spcBef>
              <a:spcAft>
                <a:spcPts val="0"/>
              </a:spcAft>
              <a:buSzPts val="1100"/>
              <a:buNone/>
            </a:pPr>
            <a:r>
              <a:t/>
            </a:r>
            <a:endParaRPr sz="1500"/>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267" name="Google Shape;267;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 name="Shape 22"/>
        <p:cNvGrpSpPr/>
        <p:nvPr/>
      </p:nvGrpSpPr>
      <p:grpSpPr>
        <a:xfrm>
          <a:off x="0" y="0"/>
          <a:ext cx="0" cy="0"/>
          <a:chOff x="0" y="0"/>
          <a:chExt cx="0" cy="0"/>
        </a:xfrm>
      </p:grpSpPr>
      <p:grpSp>
        <p:nvGrpSpPr>
          <p:cNvPr id="23" name="Google Shape;23;p2"/>
          <p:cNvGrpSpPr/>
          <p:nvPr/>
        </p:nvGrpSpPr>
        <p:grpSpPr>
          <a:xfrm>
            <a:off x="0" y="-6350"/>
            <a:ext cx="9144000" cy="5149850"/>
            <a:chOff x="0" y="-8467"/>
            <a:chExt cx="12192000" cy="6866467"/>
          </a:xfrm>
        </p:grpSpPr>
        <p:cxnSp>
          <p:nvCxnSpPr>
            <p:cNvPr id="24" name="Google Shape;24;p2"/>
            <p:cNvCxnSpPr/>
            <p:nvPr/>
          </p:nvCxnSpPr>
          <p:spPr>
            <a:xfrm>
              <a:off x="9371012" y="0"/>
              <a:ext cx="1219200" cy="6858000"/>
            </a:xfrm>
            <a:prstGeom prst="straightConnector1">
              <a:avLst/>
            </a:prstGeom>
            <a:noFill/>
            <a:ln cap="flat" cmpd="sng" w="9525">
              <a:solidFill>
                <a:schemeClr val="accent1">
                  <a:alpha val="69411"/>
                </a:schemeClr>
              </a:solidFill>
              <a:prstDash val="solid"/>
              <a:round/>
              <a:headEnd len="sm" w="sm" type="none"/>
              <a:tailEnd len="sm" w="sm" type="none"/>
            </a:ln>
          </p:spPr>
        </p:cxnSp>
        <p:cxnSp>
          <p:nvCxnSpPr>
            <p:cNvPr id="25" name="Google Shape;25;p2"/>
            <p:cNvCxnSpPr/>
            <p:nvPr/>
          </p:nvCxnSpPr>
          <p:spPr>
            <a:xfrm flipH="1">
              <a:off x="7425267" y="3681413"/>
              <a:ext cx="4763558" cy="3176587"/>
            </a:xfrm>
            <a:prstGeom prst="straightConnector1">
              <a:avLst/>
            </a:prstGeom>
            <a:noFill/>
            <a:ln cap="flat" cmpd="sng" w="9525">
              <a:solidFill>
                <a:schemeClr val="accent1">
                  <a:alpha val="69411"/>
                </a:schemeClr>
              </a:solidFill>
              <a:prstDash val="solid"/>
              <a:round/>
              <a:headEnd len="sm" w="sm" type="none"/>
              <a:tailEnd len="sm" w="sm" type="none"/>
            </a:ln>
          </p:spPr>
        </p:cxnSp>
        <p:sp>
          <p:nvSpPr>
            <p:cNvPr id="26" name="Google Shape;26;p2"/>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35294"/>
              </a:schemeClr>
            </a:solidFill>
            <a:ln>
              <a:noFill/>
            </a:ln>
          </p:spPr>
        </p:sp>
        <p:sp>
          <p:nvSpPr>
            <p:cNvPr id="27" name="Google Shape;27;p2"/>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8" name="Google Shape;28;p2"/>
            <p:cNvSpPr/>
            <p:nvPr/>
          </p:nvSpPr>
          <p:spPr>
            <a:xfrm>
              <a:off x="8932333" y="3048000"/>
              <a:ext cx="3259667" cy="3810000"/>
            </a:xfrm>
            <a:prstGeom prst="triangle">
              <a:avLst>
                <a:gd fmla="val 100000" name="adj"/>
              </a:avLst>
            </a:prstGeom>
            <a:solidFill>
              <a:schemeClr val="accent1">
                <a:alpha val="71372"/>
              </a:schemeClr>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74C81">
                <a:alpha val="49411"/>
              </a:srgbClr>
            </a:solidFill>
            <a:ln>
              <a:noFill/>
            </a:ln>
          </p:spPr>
        </p:sp>
        <p:sp>
          <p:nvSpPr>
            <p:cNvPr id="30" name="Google Shape;30;p2"/>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374C81">
                <a:alpha val="69411"/>
              </a:srgbClr>
            </a:solidFill>
            <a:ln>
              <a:noFill/>
            </a:ln>
          </p:spPr>
        </p:sp>
        <p:sp>
          <p:nvSpPr>
            <p:cNvPr id="31" name="Google Shape;31;p2"/>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rgbClr val="253356">
                <a:alpha val="80000"/>
              </a:srgbClr>
            </a:solidFill>
            <a:ln>
              <a:noFill/>
            </a:ln>
          </p:spPr>
        </p:sp>
        <p:sp>
          <p:nvSpPr>
            <p:cNvPr id="32" name="Google Shape;32;p2"/>
            <p:cNvSpPr/>
            <p:nvPr/>
          </p:nvSpPr>
          <p:spPr>
            <a:xfrm>
              <a:off x="10371666" y="3589867"/>
              <a:ext cx="1817159" cy="3268133"/>
            </a:xfrm>
            <a:prstGeom prst="triangle">
              <a:avLst>
                <a:gd fmla="val 100000" name="adj"/>
              </a:avLst>
            </a:prstGeom>
            <a:solidFill>
              <a:srgbClr val="253356">
                <a:alpha val="65490"/>
              </a:srgbClr>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
            <p:cNvSpPr/>
            <p:nvPr/>
          </p:nvSpPr>
          <p:spPr>
            <a:xfrm rot="10800000">
              <a:off x="0" y="0"/>
              <a:ext cx="842596" cy="5666154"/>
            </a:xfrm>
            <a:prstGeom prst="triangle">
              <a:avLst>
                <a:gd fmla="val 100000" name="adj"/>
              </a:avLst>
            </a:prstGeom>
            <a:solidFill>
              <a:srgbClr val="374C81">
                <a:alpha val="69411"/>
              </a:srgbClr>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 name="Google Shape;34;p2"/>
          <p:cNvSpPr txBox="1"/>
          <p:nvPr>
            <p:ph type="ctrTitle"/>
          </p:nvPr>
        </p:nvSpPr>
        <p:spPr>
          <a:xfrm>
            <a:off x="1130300" y="1803400"/>
            <a:ext cx="5825202" cy="1234726"/>
          </a:xfrm>
          <a:prstGeom prst="rect">
            <a:avLst/>
          </a:prstGeom>
          <a:noFill/>
          <a:ln>
            <a:noFill/>
          </a:ln>
        </p:spPr>
        <p:txBody>
          <a:bodyPr anchorCtr="0" anchor="b" bIns="34275" lIns="68575" spcFirstLastPara="1" rIns="68575" wrap="square" tIns="34275">
            <a:noAutofit/>
          </a:bodyPr>
          <a:lstStyle>
            <a:lvl1pPr lvl="0" algn="r">
              <a:lnSpc>
                <a:spcPct val="100000"/>
              </a:lnSpc>
              <a:spcBef>
                <a:spcPts val="0"/>
              </a:spcBef>
              <a:spcAft>
                <a:spcPts val="0"/>
              </a:spcAft>
              <a:buClr>
                <a:srgbClr val="374C81"/>
              </a:buClr>
              <a:buSzPts val="4100"/>
              <a:buFont typeface="Trebuchet MS"/>
              <a:buNone/>
              <a:defRPr sz="4100">
                <a:solidFill>
                  <a:srgbClr val="374C8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5" name="Google Shape;35;p2"/>
          <p:cNvSpPr txBox="1"/>
          <p:nvPr>
            <p:ph idx="1" type="subTitle"/>
          </p:nvPr>
        </p:nvSpPr>
        <p:spPr>
          <a:xfrm>
            <a:off x="1130300" y="3038125"/>
            <a:ext cx="5825202" cy="822674"/>
          </a:xfrm>
          <a:prstGeom prst="rect">
            <a:avLst/>
          </a:prstGeom>
          <a:noFill/>
          <a:ln>
            <a:noFill/>
          </a:ln>
        </p:spPr>
        <p:txBody>
          <a:bodyPr anchorCtr="0" anchor="t" bIns="34275" lIns="68575" spcFirstLastPara="1" rIns="68575" wrap="square" tIns="34275">
            <a:noAutofit/>
          </a:bodyPr>
          <a:lstStyle>
            <a:lvl1pPr lvl="0" algn="r">
              <a:lnSpc>
                <a:spcPct val="100000"/>
              </a:lnSpc>
              <a:spcBef>
                <a:spcPts val="800"/>
              </a:spcBef>
              <a:spcAft>
                <a:spcPts val="0"/>
              </a:spcAft>
              <a:buSzPts val="1100"/>
              <a:buNone/>
              <a:defRPr>
                <a:solidFill>
                  <a:srgbClr val="7F7F7F"/>
                </a:solidFill>
              </a:defRPr>
            </a:lvl1pPr>
            <a:lvl2pPr lvl="1" algn="ctr">
              <a:lnSpc>
                <a:spcPct val="100000"/>
              </a:lnSpc>
              <a:spcBef>
                <a:spcPts val="800"/>
              </a:spcBef>
              <a:spcAft>
                <a:spcPts val="0"/>
              </a:spcAft>
              <a:buSzPts val="1000"/>
              <a:buNone/>
              <a:defRPr>
                <a:solidFill>
                  <a:srgbClr val="888888"/>
                </a:solidFill>
              </a:defRPr>
            </a:lvl2pPr>
            <a:lvl3pPr lvl="2" algn="ctr">
              <a:lnSpc>
                <a:spcPct val="100000"/>
              </a:lnSpc>
              <a:spcBef>
                <a:spcPts val="800"/>
              </a:spcBef>
              <a:spcAft>
                <a:spcPts val="0"/>
              </a:spcAft>
              <a:buSzPts val="800"/>
              <a:buNone/>
              <a:defRPr>
                <a:solidFill>
                  <a:srgbClr val="888888"/>
                </a:solidFill>
              </a:defRPr>
            </a:lvl3pPr>
            <a:lvl4pPr lvl="3" algn="ctr">
              <a:lnSpc>
                <a:spcPct val="100000"/>
              </a:lnSpc>
              <a:spcBef>
                <a:spcPts val="800"/>
              </a:spcBef>
              <a:spcAft>
                <a:spcPts val="0"/>
              </a:spcAft>
              <a:buSzPts val="700"/>
              <a:buNone/>
              <a:defRPr>
                <a:solidFill>
                  <a:srgbClr val="888888"/>
                </a:solidFill>
              </a:defRPr>
            </a:lvl4pPr>
            <a:lvl5pPr lvl="4" algn="ctr">
              <a:lnSpc>
                <a:spcPct val="100000"/>
              </a:lnSpc>
              <a:spcBef>
                <a:spcPts val="800"/>
              </a:spcBef>
              <a:spcAft>
                <a:spcPts val="0"/>
              </a:spcAft>
              <a:buSzPts val="700"/>
              <a:buNone/>
              <a:defRPr>
                <a:solidFill>
                  <a:srgbClr val="888888"/>
                </a:solidFill>
              </a:defRPr>
            </a:lvl5pPr>
            <a:lvl6pPr lvl="5" algn="ctr">
              <a:lnSpc>
                <a:spcPct val="100000"/>
              </a:lnSpc>
              <a:spcBef>
                <a:spcPts val="800"/>
              </a:spcBef>
              <a:spcAft>
                <a:spcPts val="0"/>
              </a:spcAft>
              <a:buSzPts val="700"/>
              <a:buNone/>
              <a:defRPr>
                <a:solidFill>
                  <a:srgbClr val="888888"/>
                </a:solidFill>
              </a:defRPr>
            </a:lvl6pPr>
            <a:lvl7pPr lvl="6" algn="ctr">
              <a:lnSpc>
                <a:spcPct val="100000"/>
              </a:lnSpc>
              <a:spcBef>
                <a:spcPts val="800"/>
              </a:spcBef>
              <a:spcAft>
                <a:spcPts val="0"/>
              </a:spcAft>
              <a:buSzPts val="700"/>
              <a:buNone/>
              <a:defRPr>
                <a:solidFill>
                  <a:srgbClr val="888888"/>
                </a:solidFill>
              </a:defRPr>
            </a:lvl7pPr>
            <a:lvl8pPr lvl="7" algn="ctr">
              <a:lnSpc>
                <a:spcPct val="100000"/>
              </a:lnSpc>
              <a:spcBef>
                <a:spcPts val="800"/>
              </a:spcBef>
              <a:spcAft>
                <a:spcPts val="0"/>
              </a:spcAft>
              <a:buSzPts val="700"/>
              <a:buNone/>
              <a:defRPr>
                <a:solidFill>
                  <a:srgbClr val="888888"/>
                </a:solidFill>
              </a:defRPr>
            </a:lvl8pPr>
            <a:lvl9pPr lvl="8" algn="ctr">
              <a:lnSpc>
                <a:spcPct val="100000"/>
              </a:lnSpc>
              <a:spcBef>
                <a:spcPts val="800"/>
              </a:spcBef>
              <a:spcAft>
                <a:spcPts val="0"/>
              </a:spcAft>
              <a:buSzPts val="700"/>
              <a:buNone/>
              <a:defRPr>
                <a:solidFill>
                  <a:srgbClr val="888888"/>
                </a:solidFill>
              </a:defRPr>
            </a:lvl9pPr>
          </a:lstStyle>
          <a:p/>
        </p:txBody>
      </p:sp>
      <p:sp>
        <p:nvSpPr>
          <p:cNvPr id="36" name="Google Shape;36;p2"/>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7" name="Google Shape;37;p2"/>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 name="Google Shape;38;p2"/>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0" name="Shape 90"/>
        <p:cNvGrpSpPr/>
        <p:nvPr/>
      </p:nvGrpSpPr>
      <p:grpSpPr>
        <a:xfrm>
          <a:off x="0" y="0"/>
          <a:ext cx="0" cy="0"/>
          <a:chOff x="0" y="0"/>
          <a:chExt cx="0" cy="0"/>
        </a:xfrm>
      </p:grpSpPr>
      <p:sp>
        <p:nvSpPr>
          <p:cNvPr id="91" name="Google Shape;91;p11"/>
          <p:cNvSpPr txBox="1"/>
          <p:nvPr>
            <p:ph type="title"/>
          </p:nvPr>
        </p:nvSpPr>
        <p:spPr>
          <a:xfrm>
            <a:off x="508001" y="457200"/>
            <a:ext cx="6447501" cy="25527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374C81"/>
              </a:buClr>
              <a:buSzPts val="3300"/>
              <a:buFont typeface="Trebuchet MS"/>
              <a:buNone/>
              <a:defRPr b="0" sz="330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2" name="Google Shape;92;p11"/>
          <p:cNvSpPr txBox="1"/>
          <p:nvPr>
            <p:ph idx="1" type="body"/>
          </p:nvPr>
        </p:nvSpPr>
        <p:spPr>
          <a:xfrm>
            <a:off x="508001" y="3352800"/>
            <a:ext cx="6447501" cy="1178221"/>
          </a:xfrm>
          <a:prstGeom prst="rect">
            <a:avLst/>
          </a:prstGeom>
          <a:noFill/>
          <a:ln>
            <a:noFill/>
          </a:ln>
        </p:spPr>
        <p:txBody>
          <a:bodyPr anchorCtr="0" anchor="ctr" bIns="34275" lIns="68575" spcFirstLastPara="1" rIns="68575" wrap="square" tIns="34275">
            <a:noAutofit/>
          </a:bodyPr>
          <a:lstStyle>
            <a:lvl1pPr indent="-228600" lvl="0" marL="457200" algn="l">
              <a:lnSpc>
                <a:spcPct val="100000"/>
              </a:lnSpc>
              <a:spcBef>
                <a:spcPts val="800"/>
              </a:spcBef>
              <a:spcAft>
                <a:spcPts val="0"/>
              </a:spcAft>
              <a:buSzPts val="1100"/>
              <a:buNone/>
              <a:defRPr sz="1400">
                <a:solidFill>
                  <a:srgbClr val="3F3F3F"/>
                </a:solidFill>
              </a:defRPr>
            </a:lvl1pPr>
            <a:lvl2pPr indent="-228600" lvl="1" marL="914400" algn="l">
              <a:lnSpc>
                <a:spcPct val="100000"/>
              </a:lnSpc>
              <a:spcBef>
                <a:spcPts val="800"/>
              </a:spcBef>
              <a:spcAft>
                <a:spcPts val="0"/>
              </a:spcAft>
              <a:buSzPts val="1100"/>
              <a:buNone/>
              <a:defRPr sz="1400">
                <a:solidFill>
                  <a:srgbClr val="888888"/>
                </a:solidFill>
              </a:defRPr>
            </a:lvl2pPr>
            <a:lvl3pPr indent="-228600" lvl="2" marL="1371600" algn="l">
              <a:lnSpc>
                <a:spcPct val="100000"/>
              </a:lnSpc>
              <a:spcBef>
                <a:spcPts val="800"/>
              </a:spcBef>
              <a:spcAft>
                <a:spcPts val="0"/>
              </a:spcAft>
              <a:buSzPts val="1000"/>
              <a:buNone/>
              <a:defRPr sz="1200">
                <a:solidFill>
                  <a:srgbClr val="888888"/>
                </a:solidFill>
              </a:defRPr>
            </a:lvl3pPr>
            <a:lvl4pPr indent="-228600" lvl="3" marL="1828800" algn="l">
              <a:lnSpc>
                <a:spcPct val="100000"/>
              </a:lnSpc>
              <a:spcBef>
                <a:spcPts val="800"/>
              </a:spcBef>
              <a:spcAft>
                <a:spcPts val="0"/>
              </a:spcAft>
              <a:buSzPts val="800"/>
              <a:buNone/>
              <a:defRPr sz="1100">
                <a:solidFill>
                  <a:srgbClr val="888888"/>
                </a:solidFill>
              </a:defRPr>
            </a:lvl4pPr>
            <a:lvl5pPr indent="-228600" lvl="4" marL="2286000" algn="l">
              <a:lnSpc>
                <a:spcPct val="100000"/>
              </a:lnSpc>
              <a:spcBef>
                <a:spcPts val="800"/>
              </a:spcBef>
              <a:spcAft>
                <a:spcPts val="0"/>
              </a:spcAft>
              <a:buSzPts val="800"/>
              <a:buNone/>
              <a:defRPr sz="1100">
                <a:solidFill>
                  <a:srgbClr val="888888"/>
                </a:solidFill>
              </a:defRPr>
            </a:lvl5pPr>
            <a:lvl6pPr indent="-228600" lvl="5" marL="2743200" algn="l">
              <a:lnSpc>
                <a:spcPct val="100000"/>
              </a:lnSpc>
              <a:spcBef>
                <a:spcPts val="800"/>
              </a:spcBef>
              <a:spcAft>
                <a:spcPts val="0"/>
              </a:spcAft>
              <a:buSzPts val="800"/>
              <a:buNone/>
              <a:defRPr sz="1100">
                <a:solidFill>
                  <a:srgbClr val="888888"/>
                </a:solidFill>
              </a:defRPr>
            </a:lvl6pPr>
            <a:lvl7pPr indent="-228600" lvl="6" marL="3200400" algn="l">
              <a:lnSpc>
                <a:spcPct val="100000"/>
              </a:lnSpc>
              <a:spcBef>
                <a:spcPts val="800"/>
              </a:spcBef>
              <a:spcAft>
                <a:spcPts val="0"/>
              </a:spcAft>
              <a:buSzPts val="800"/>
              <a:buNone/>
              <a:defRPr sz="1100">
                <a:solidFill>
                  <a:srgbClr val="888888"/>
                </a:solidFill>
              </a:defRPr>
            </a:lvl7pPr>
            <a:lvl8pPr indent="-228600" lvl="7" marL="3657600" algn="l">
              <a:lnSpc>
                <a:spcPct val="100000"/>
              </a:lnSpc>
              <a:spcBef>
                <a:spcPts val="800"/>
              </a:spcBef>
              <a:spcAft>
                <a:spcPts val="0"/>
              </a:spcAft>
              <a:buSzPts val="800"/>
              <a:buNone/>
              <a:defRPr sz="1100">
                <a:solidFill>
                  <a:srgbClr val="888888"/>
                </a:solidFill>
              </a:defRPr>
            </a:lvl8pPr>
            <a:lvl9pPr indent="-228600" lvl="8" marL="4114800" algn="l">
              <a:lnSpc>
                <a:spcPct val="100000"/>
              </a:lnSpc>
              <a:spcBef>
                <a:spcPts val="800"/>
              </a:spcBef>
              <a:spcAft>
                <a:spcPts val="0"/>
              </a:spcAft>
              <a:buSzPts val="800"/>
              <a:buNone/>
              <a:defRPr sz="1100">
                <a:solidFill>
                  <a:srgbClr val="888888"/>
                </a:solidFill>
              </a:defRPr>
            </a:lvl9pPr>
          </a:lstStyle>
          <a:p/>
        </p:txBody>
      </p:sp>
      <p:sp>
        <p:nvSpPr>
          <p:cNvPr id="93" name="Google Shape;93;p11"/>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4" name="Google Shape;94;p11"/>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5" name="Google Shape;95;p11"/>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6" name="Shape 96"/>
        <p:cNvGrpSpPr/>
        <p:nvPr/>
      </p:nvGrpSpPr>
      <p:grpSpPr>
        <a:xfrm>
          <a:off x="0" y="0"/>
          <a:ext cx="0" cy="0"/>
          <a:chOff x="0" y="0"/>
          <a:chExt cx="0" cy="0"/>
        </a:xfrm>
      </p:grpSpPr>
      <p:sp>
        <p:nvSpPr>
          <p:cNvPr id="97" name="Google Shape;97;p12"/>
          <p:cNvSpPr txBox="1"/>
          <p:nvPr>
            <p:ph type="title"/>
          </p:nvPr>
        </p:nvSpPr>
        <p:spPr>
          <a:xfrm>
            <a:off x="698500" y="457200"/>
            <a:ext cx="6070601" cy="226695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374C81"/>
              </a:buClr>
              <a:buSzPts val="3300"/>
              <a:buFont typeface="Trebuchet MS"/>
              <a:buNone/>
              <a:defRPr b="0" sz="330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8" name="Google Shape;98;p12"/>
          <p:cNvSpPr txBox="1"/>
          <p:nvPr>
            <p:ph idx="1" type="body"/>
          </p:nvPr>
        </p:nvSpPr>
        <p:spPr>
          <a:xfrm>
            <a:off x="1024604" y="2724150"/>
            <a:ext cx="5418393" cy="285750"/>
          </a:xfrm>
          <a:prstGeom prst="rect">
            <a:avLst/>
          </a:prstGeom>
          <a:noFill/>
          <a:ln>
            <a:noFill/>
          </a:ln>
        </p:spPr>
        <p:txBody>
          <a:bodyPr anchorCtr="0" anchor="ctr" bIns="34275" lIns="68575" spcFirstLastPara="1" rIns="68575" wrap="square" tIns="34275">
            <a:noAutofit/>
          </a:bodyPr>
          <a:lstStyle>
            <a:lvl1pPr indent="-228600" lvl="0" marL="457200" algn="l">
              <a:lnSpc>
                <a:spcPct val="100000"/>
              </a:lnSpc>
              <a:spcBef>
                <a:spcPts val="800"/>
              </a:spcBef>
              <a:spcAft>
                <a:spcPts val="0"/>
              </a:spcAft>
              <a:buSzPts val="1000"/>
              <a:buFont typeface="Trebuchet MS"/>
              <a:buNone/>
              <a:defRPr sz="1200">
                <a:solidFill>
                  <a:srgbClr val="7F7F7F"/>
                </a:solidFill>
              </a:defRPr>
            </a:lvl1pPr>
            <a:lvl2pPr indent="-228600" lvl="1" marL="914400" algn="l">
              <a:lnSpc>
                <a:spcPct val="100000"/>
              </a:lnSpc>
              <a:spcBef>
                <a:spcPts val="800"/>
              </a:spcBef>
              <a:spcAft>
                <a:spcPts val="0"/>
              </a:spcAft>
              <a:buSzPts val="1000"/>
              <a:buFont typeface="Trebuchet MS"/>
              <a:buNone/>
              <a:defRPr/>
            </a:lvl2pPr>
            <a:lvl3pPr indent="-228600" lvl="2" marL="1371600" algn="l">
              <a:lnSpc>
                <a:spcPct val="100000"/>
              </a:lnSpc>
              <a:spcBef>
                <a:spcPts val="800"/>
              </a:spcBef>
              <a:spcAft>
                <a:spcPts val="0"/>
              </a:spcAft>
              <a:buSzPts val="800"/>
              <a:buFont typeface="Trebuchet MS"/>
              <a:buNone/>
              <a:defRPr/>
            </a:lvl3pPr>
            <a:lvl4pPr indent="-228600" lvl="3" marL="1828800" algn="l">
              <a:lnSpc>
                <a:spcPct val="100000"/>
              </a:lnSpc>
              <a:spcBef>
                <a:spcPts val="800"/>
              </a:spcBef>
              <a:spcAft>
                <a:spcPts val="0"/>
              </a:spcAft>
              <a:buSzPts val="700"/>
              <a:buFont typeface="Trebuchet MS"/>
              <a:buNone/>
              <a:defRPr/>
            </a:lvl4pPr>
            <a:lvl5pPr indent="-228600" lvl="4" marL="2286000" algn="l">
              <a:lnSpc>
                <a:spcPct val="100000"/>
              </a:lnSpc>
              <a:spcBef>
                <a:spcPts val="800"/>
              </a:spcBef>
              <a:spcAft>
                <a:spcPts val="0"/>
              </a:spcAft>
              <a:buSzPts val="700"/>
              <a:buFont typeface="Trebuchet MS"/>
              <a:buNone/>
              <a:defRPr/>
            </a:lvl5pPr>
            <a:lvl6pPr indent="-298450" lvl="5" marL="2743200" algn="l">
              <a:lnSpc>
                <a:spcPct val="100000"/>
              </a:lnSpc>
              <a:spcBef>
                <a:spcPts val="800"/>
              </a:spcBef>
              <a:spcAft>
                <a:spcPts val="0"/>
              </a:spcAft>
              <a:buSzPts val="1100"/>
              <a:buChar char="►"/>
              <a:defRPr/>
            </a:lvl6pPr>
            <a:lvl7pPr indent="-298450" lvl="6" marL="3200400" algn="l">
              <a:lnSpc>
                <a:spcPct val="100000"/>
              </a:lnSpc>
              <a:spcBef>
                <a:spcPts val="800"/>
              </a:spcBef>
              <a:spcAft>
                <a:spcPts val="0"/>
              </a:spcAft>
              <a:buSzPts val="1100"/>
              <a:buChar char="►"/>
              <a:defRPr/>
            </a:lvl7pPr>
            <a:lvl8pPr indent="-298450" lvl="7" marL="3657600" algn="l">
              <a:lnSpc>
                <a:spcPct val="100000"/>
              </a:lnSpc>
              <a:spcBef>
                <a:spcPts val="800"/>
              </a:spcBef>
              <a:spcAft>
                <a:spcPts val="0"/>
              </a:spcAft>
              <a:buSzPts val="1100"/>
              <a:buChar char="►"/>
              <a:defRPr/>
            </a:lvl8pPr>
            <a:lvl9pPr indent="-298450" lvl="8" marL="4114800" algn="l">
              <a:lnSpc>
                <a:spcPct val="100000"/>
              </a:lnSpc>
              <a:spcBef>
                <a:spcPts val="800"/>
              </a:spcBef>
              <a:spcAft>
                <a:spcPts val="0"/>
              </a:spcAft>
              <a:buSzPts val="1100"/>
              <a:buChar char="►"/>
              <a:defRPr/>
            </a:lvl9pPr>
          </a:lstStyle>
          <a:p/>
        </p:txBody>
      </p:sp>
      <p:sp>
        <p:nvSpPr>
          <p:cNvPr id="99" name="Google Shape;99;p12"/>
          <p:cNvSpPr txBox="1"/>
          <p:nvPr>
            <p:ph idx="2" type="body"/>
          </p:nvPr>
        </p:nvSpPr>
        <p:spPr>
          <a:xfrm>
            <a:off x="508001" y="3352800"/>
            <a:ext cx="6447501" cy="1178221"/>
          </a:xfrm>
          <a:prstGeom prst="rect">
            <a:avLst/>
          </a:prstGeom>
          <a:noFill/>
          <a:ln>
            <a:noFill/>
          </a:ln>
        </p:spPr>
        <p:txBody>
          <a:bodyPr anchorCtr="0" anchor="ctr" bIns="34275" lIns="68575" spcFirstLastPara="1" rIns="68575" wrap="square" tIns="34275">
            <a:noAutofit/>
          </a:bodyPr>
          <a:lstStyle>
            <a:lvl1pPr indent="-228600" lvl="0" marL="457200" algn="l">
              <a:lnSpc>
                <a:spcPct val="100000"/>
              </a:lnSpc>
              <a:spcBef>
                <a:spcPts val="800"/>
              </a:spcBef>
              <a:spcAft>
                <a:spcPts val="0"/>
              </a:spcAft>
              <a:buSzPts val="1100"/>
              <a:buNone/>
              <a:defRPr sz="1400">
                <a:solidFill>
                  <a:srgbClr val="3F3F3F"/>
                </a:solidFill>
              </a:defRPr>
            </a:lvl1pPr>
            <a:lvl2pPr indent="-228600" lvl="1" marL="914400" algn="l">
              <a:lnSpc>
                <a:spcPct val="100000"/>
              </a:lnSpc>
              <a:spcBef>
                <a:spcPts val="800"/>
              </a:spcBef>
              <a:spcAft>
                <a:spcPts val="0"/>
              </a:spcAft>
              <a:buSzPts val="1100"/>
              <a:buNone/>
              <a:defRPr sz="1400">
                <a:solidFill>
                  <a:srgbClr val="888888"/>
                </a:solidFill>
              </a:defRPr>
            </a:lvl2pPr>
            <a:lvl3pPr indent="-228600" lvl="2" marL="1371600" algn="l">
              <a:lnSpc>
                <a:spcPct val="100000"/>
              </a:lnSpc>
              <a:spcBef>
                <a:spcPts val="800"/>
              </a:spcBef>
              <a:spcAft>
                <a:spcPts val="0"/>
              </a:spcAft>
              <a:buSzPts val="1000"/>
              <a:buNone/>
              <a:defRPr sz="1200">
                <a:solidFill>
                  <a:srgbClr val="888888"/>
                </a:solidFill>
              </a:defRPr>
            </a:lvl3pPr>
            <a:lvl4pPr indent="-228600" lvl="3" marL="1828800" algn="l">
              <a:lnSpc>
                <a:spcPct val="100000"/>
              </a:lnSpc>
              <a:spcBef>
                <a:spcPts val="800"/>
              </a:spcBef>
              <a:spcAft>
                <a:spcPts val="0"/>
              </a:spcAft>
              <a:buSzPts val="800"/>
              <a:buNone/>
              <a:defRPr sz="1100">
                <a:solidFill>
                  <a:srgbClr val="888888"/>
                </a:solidFill>
              </a:defRPr>
            </a:lvl4pPr>
            <a:lvl5pPr indent="-228600" lvl="4" marL="2286000" algn="l">
              <a:lnSpc>
                <a:spcPct val="100000"/>
              </a:lnSpc>
              <a:spcBef>
                <a:spcPts val="800"/>
              </a:spcBef>
              <a:spcAft>
                <a:spcPts val="0"/>
              </a:spcAft>
              <a:buSzPts val="800"/>
              <a:buNone/>
              <a:defRPr sz="1100">
                <a:solidFill>
                  <a:srgbClr val="888888"/>
                </a:solidFill>
              </a:defRPr>
            </a:lvl5pPr>
            <a:lvl6pPr indent="-228600" lvl="5" marL="2743200" algn="l">
              <a:lnSpc>
                <a:spcPct val="100000"/>
              </a:lnSpc>
              <a:spcBef>
                <a:spcPts val="800"/>
              </a:spcBef>
              <a:spcAft>
                <a:spcPts val="0"/>
              </a:spcAft>
              <a:buSzPts val="800"/>
              <a:buNone/>
              <a:defRPr sz="1100">
                <a:solidFill>
                  <a:srgbClr val="888888"/>
                </a:solidFill>
              </a:defRPr>
            </a:lvl6pPr>
            <a:lvl7pPr indent="-228600" lvl="6" marL="3200400" algn="l">
              <a:lnSpc>
                <a:spcPct val="100000"/>
              </a:lnSpc>
              <a:spcBef>
                <a:spcPts val="800"/>
              </a:spcBef>
              <a:spcAft>
                <a:spcPts val="0"/>
              </a:spcAft>
              <a:buSzPts val="800"/>
              <a:buNone/>
              <a:defRPr sz="1100">
                <a:solidFill>
                  <a:srgbClr val="888888"/>
                </a:solidFill>
              </a:defRPr>
            </a:lvl7pPr>
            <a:lvl8pPr indent="-228600" lvl="7" marL="3657600" algn="l">
              <a:lnSpc>
                <a:spcPct val="100000"/>
              </a:lnSpc>
              <a:spcBef>
                <a:spcPts val="800"/>
              </a:spcBef>
              <a:spcAft>
                <a:spcPts val="0"/>
              </a:spcAft>
              <a:buSzPts val="800"/>
              <a:buNone/>
              <a:defRPr sz="1100">
                <a:solidFill>
                  <a:srgbClr val="888888"/>
                </a:solidFill>
              </a:defRPr>
            </a:lvl8pPr>
            <a:lvl9pPr indent="-228600" lvl="8" marL="4114800" algn="l">
              <a:lnSpc>
                <a:spcPct val="100000"/>
              </a:lnSpc>
              <a:spcBef>
                <a:spcPts val="800"/>
              </a:spcBef>
              <a:spcAft>
                <a:spcPts val="0"/>
              </a:spcAft>
              <a:buSzPts val="800"/>
              <a:buNone/>
              <a:defRPr sz="1100">
                <a:solidFill>
                  <a:srgbClr val="888888"/>
                </a:solidFill>
              </a:defRPr>
            </a:lvl9pPr>
          </a:lstStyle>
          <a:p/>
        </p:txBody>
      </p:sp>
      <p:sp>
        <p:nvSpPr>
          <p:cNvPr id="100" name="Google Shape;100;p12"/>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1" name="Google Shape;101;p12"/>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2" name="Google Shape;102;p12"/>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
        <p:nvSpPr>
          <p:cNvPr id="103" name="Google Shape;103;p12"/>
          <p:cNvSpPr txBox="1"/>
          <p:nvPr/>
        </p:nvSpPr>
        <p:spPr>
          <a:xfrm>
            <a:off x="406403" y="592783"/>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n" sz="6000" u="none" cap="none" strike="noStrike">
                <a:solidFill>
                  <a:schemeClr val="accent1"/>
                </a:solidFill>
                <a:latin typeface="Arial"/>
                <a:ea typeface="Arial"/>
                <a:cs typeface="Arial"/>
                <a:sym typeface="Arial"/>
              </a:rPr>
              <a:t>“</a:t>
            </a:r>
            <a:endParaRPr b="0" i="0" sz="1100" u="none" cap="none" strike="noStrike">
              <a:solidFill>
                <a:srgbClr val="000000"/>
              </a:solidFill>
              <a:latin typeface="Arial"/>
              <a:ea typeface="Arial"/>
              <a:cs typeface="Arial"/>
              <a:sym typeface="Arial"/>
            </a:endParaRPr>
          </a:p>
        </p:txBody>
      </p:sp>
      <p:sp>
        <p:nvSpPr>
          <p:cNvPr id="104" name="Google Shape;104;p12"/>
          <p:cNvSpPr txBox="1"/>
          <p:nvPr/>
        </p:nvSpPr>
        <p:spPr>
          <a:xfrm>
            <a:off x="6669758" y="2164917"/>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n" sz="6000" u="none" cap="none" strike="noStrike">
                <a:solidFill>
                  <a:schemeClr val="accent1"/>
                </a:solidFill>
                <a:latin typeface="Arial"/>
                <a:ea typeface="Arial"/>
                <a:cs typeface="Arial"/>
                <a:sym typeface="Arial"/>
              </a:rPr>
              <a:t>”</a:t>
            </a:r>
            <a:endParaRPr b="0" i="0" sz="11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5" name="Shape 105"/>
        <p:cNvGrpSpPr/>
        <p:nvPr/>
      </p:nvGrpSpPr>
      <p:grpSpPr>
        <a:xfrm>
          <a:off x="0" y="0"/>
          <a:ext cx="0" cy="0"/>
          <a:chOff x="0" y="0"/>
          <a:chExt cx="0" cy="0"/>
        </a:xfrm>
      </p:grpSpPr>
      <p:sp>
        <p:nvSpPr>
          <p:cNvPr id="106" name="Google Shape;106;p13"/>
          <p:cNvSpPr txBox="1"/>
          <p:nvPr>
            <p:ph type="title"/>
          </p:nvPr>
        </p:nvSpPr>
        <p:spPr>
          <a:xfrm>
            <a:off x="508001" y="1448991"/>
            <a:ext cx="6447501" cy="1946595"/>
          </a:xfrm>
          <a:prstGeom prst="rect">
            <a:avLst/>
          </a:prstGeom>
          <a:noFill/>
          <a:ln>
            <a:noFill/>
          </a:ln>
        </p:spPr>
        <p:txBody>
          <a:bodyPr anchorCtr="0" anchor="b" bIns="34275" lIns="68575" spcFirstLastPara="1" rIns="68575" wrap="square" tIns="34275">
            <a:noAutofit/>
          </a:bodyPr>
          <a:lstStyle>
            <a:lvl1pPr lvl="0" algn="l">
              <a:lnSpc>
                <a:spcPct val="100000"/>
              </a:lnSpc>
              <a:spcBef>
                <a:spcPts val="0"/>
              </a:spcBef>
              <a:spcAft>
                <a:spcPts val="0"/>
              </a:spcAft>
              <a:buClr>
                <a:srgbClr val="374C81"/>
              </a:buClr>
              <a:buSzPts val="3300"/>
              <a:buFont typeface="Trebuchet MS"/>
              <a:buNone/>
              <a:defRPr b="0" sz="330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7" name="Google Shape;107;p13"/>
          <p:cNvSpPr txBox="1"/>
          <p:nvPr>
            <p:ph idx="1" type="body"/>
          </p:nvPr>
        </p:nvSpPr>
        <p:spPr>
          <a:xfrm>
            <a:off x="508001" y="3395586"/>
            <a:ext cx="6447501" cy="1135436"/>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SzPts val="1100"/>
              <a:buNone/>
              <a:defRPr sz="1400">
                <a:solidFill>
                  <a:srgbClr val="3F3F3F"/>
                </a:solidFill>
              </a:defRPr>
            </a:lvl1pPr>
            <a:lvl2pPr indent="-228600" lvl="1" marL="914400" algn="l">
              <a:lnSpc>
                <a:spcPct val="100000"/>
              </a:lnSpc>
              <a:spcBef>
                <a:spcPts val="800"/>
              </a:spcBef>
              <a:spcAft>
                <a:spcPts val="0"/>
              </a:spcAft>
              <a:buSzPts val="1100"/>
              <a:buNone/>
              <a:defRPr sz="1400">
                <a:solidFill>
                  <a:srgbClr val="888888"/>
                </a:solidFill>
              </a:defRPr>
            </a:lvl2pPr>
            <a:lvl3pPr indent="-228600" lvl="2" marL="1371600" algn="l">
              <a:lnSpc>
                <a:spcPct val="100000"/>
              </a:lnSpc>
              <a:spcBef>
                <a:spcPts val="800"/>
              </a:spcBef>
              <a:spcAft>
                <a:spcPts val="0"/>
              </a:spcAft>
              <a:buSzPts val="1000"/>
              <a:buNone/>
              <a:defRPr sz="1200">
                <a:solidFill>
                  <a:srgbClr val="888888"/>
                </a:solidFill>
              </a:defRPr>
            </a:lvl3pPr>
            <a:lvl4pPr indent="-228600" lvl="3" marL="1828800" algn="l">
              <a:lnSpc>
                <a:spcPct val="100000"/>
              </a:lnSpc>
              <a:spcBef>
                <a:spcPts val="800"/>
              </a:spcBef>
              <a:spcAft>
                <a:spcPts val="0"/>
              </a:spcAft>
              <a:buSzPts val="800"/>
              <a:buNone/>
              <a:defRPr sz="1100">
                <a:solidFill>
                  <a:srgbClr val="888888"/>
                </a:solidFill>
              </a:defRPr>
            </a:lvl4pPr>
            <a:lvl5pPr indent="-228600" lvl="4" marL="2286000" algn="l">
              <a:lnSpc>
                <a:spcPct val="100000"/>
              </a:lnSpc>
              <a:spcBef>
                <a:spcPts val="800"/>
              </a:spcBef>
              <a:spcAft>
                <a:spcPts val="0"/>
              </a:spcAft>
              <a:buSzPts val="800"/>
              <a:buNone/>
              <a:defRPr sz="1100">
                <a:solidFill>
                  <a:srgbClr val="888888"/>
                </a:solidFill>
              </a:defRPr>
            </a:lvl5pPr>
            <a:lvl6pPr indent="-228600" lvl="5" marL="2743200" algn="l">
              <a:lnSpc>
                <a:spcPct val="100000"/>
              </a:lnSpc>
              <a:spcBef>
                <a:spcPts val="800"/>
              </a:spcBef>
              <a:spcAft>
                <a:spcPts val="0"/>
              </a:spcAft>
              <a:buSzPts val="800"/>
              <a:buNone/>
              <a:defRPr sz="1100">
                <a:solidFill>
                  <a:srgbClr val="888888"/>
                </a:solidFill>
              </a:defRPr>
            </a:lvl6pPr>
            <a:lvl7pPr indent="-228600" lvl="6" marL="3200400" algn="l">
              <a:lnSpc>
                <a:spcPct val="100000"/>
              </a:lnSpc>
              <a:spcBef>
                <a:spcPts val="800"/>
              </a:spcBef>
              <a:spcAft>
                <a:spcPts val="0"/>
              </a:spcAft>
              <a:buSzPts val="800"/>
              <a:buNone/>
              <a:defRPr sz="1100">
                <a:solidFill>
                  <a:srgbClr val="888888"/>
                </a:solidFill>
              </a:defRPr>
            </a:lvl7pPr>
            <a:lvl8pPr indent="-228600" lvl="7" marL="3657600" algn="l">
              <a:lnSpc>
                <a:spcPct val="100000"/>
              </a:lnSpc>
              <a:spcBef>
                <a:spcPts val="800"/>
              </a:spcBef>
              <a:spcAft>
                <a:spcPts val="0"/>
              </a:spcAft>
              <a:buSzPts val="800"/>
              <a:buNone/>
              <a:defRPr sz="1100">
                <a:solidFill>
                  <a:srgbClr val="888888"/>
                </a:solidFill>
              </a:defRPr>
            </a:lvl8pPr>
            <a:lvl9pPr indent="-228600" lvl="8" marL="4114800" algn="l">
              <a:lnSpc>
                <a:spcPct val="100000"/>
              </a:lnSpc>
              <a:spcBef>
                <a:spcPts val="800"/>
              </a:spcBef>
              <a:spcAft>
                <a:spcPts val="0"/>
              </a:spcAft>
              <a:buSzPts val="800"/>
              <a:buNone/>
              <a:defRPr sz="1100">
                <a:solidFill>
                  <a:srgbClr val="888888"/>
                </a:solidFill>
              </a:defRPr>
            </a:lvl9pPr>
          </a:lstStyle>
          <a:p/>
        </p:txBody>
      </p:sp>
      <p:sp>
        <p:nvSpPr>
          <p:cNvPr id="108" name="Google Shape;108;p13"/>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9" name="Google Shape;109;p13"/>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0" name="Google Shape;110;p13"/>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11" name="Shape 111"/>
        <p:cNvGrpSpPr/>
        <p:nvPr/>
      </p:nvGrpSpPr>
      <p:grpSpPr>
        <a:xfrm>
          <a:off x="0" y="0"/>
          <a:ext cx="0" cy="0"/>
          <a:chOff x="0" y="0"/>
          <a:chExt cx="0" cy="0"/>
        </a:xfrm>
      </p:grpSpPr>
      <p:sp>
        <p:nvSpPr>
          <p:cNvPr id="112" name="Google Shape;112;p14"/>
          <p:cNvSpPr txBox="1"/>
          <p:nvPr>
            <p:ph type="title"/>
          </p:nvPr>
        </p:nvSpPr>
        <p:spPr>
          <a:xfrm>
            <a:off x="698500" y="457200"/>
            <a:ext cx="6070601" cy="226695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374C81"/>
              </a:buClr>
              <a:buSzPts val="3300"/>
              <a:buFont typeface="Trebuchet MS"/>
              <a:buNone/>
              <a:defRPr b="0" sz="330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3" name="Google Shape;113;p14"/>
          <p:cNvSpPr txBox="1"/>
          <p:nvPr>
            <p:ph idx="1" type="body"/>
          </p:nvPr>
        </p:nvSpPr>
        <p:spPr>
          <a:xfrm>
            <a:off x="507999" y="3009900"/>
            <a:ext cx="6447502" cy="385686"/>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SzPts val="1400"/>
              <a:buFont typeface="Trebuchet MS"/>
              <a:buNone/>
              <a:defRPr sz="1800">
                <a:solidFill>
                  <a:srgbClr val="3F3F3F"/>
                </a:solidFill>
              </a:defRPr>
            </a:lvl1pPr>
            <a:lvl2pPr indent="-228600" lvl="1" marL="914400" algn="l">
              <a:lnSpc>
                <a:spcPct val="100000"/>
              </a:lnSpc>
              <a:spcBef>
                <a:spcPts val="800"/>
              </a:spcBef>
              <a:spcAft>
                <a:spcPts val="0"/>
              </a:spcAft>
              <a:buSzPts val="1000"/>
              <a:buFont typeface="Trebuchet MS"/>
              <a:buNone/>
              <a:defRPr/>
            </a:lvl2pPr>
            <a:lvl3pPr indent="-228600" lvl="2" marL="1371600" algn="l">
              <a:lnSpc>
                <a:spcPct val="100000"/>
              </a:lnSpc>
              <a:spcBef>
                <a:spcPts val="800"/>
              </a:spcBef>
              <a:spcAft>
                <a:spcPts val="0"/>
              </a:spcAft>
              <a:buSzPts val="800"/>
              <a:buFont typeface="Trebuchet MS"/>
              <a:buNone/>
              <a:defRPr/>
            </a:lvl3pPr>
            <a:lvl4pPr indent="-228600" lvl="3" marL="1828800" algn="l">
              <a:lnSpc>
                <a:spcPct val="100000"/>
              </a:lnSpc>
              <a:spcBef>
                <a:spcPts val="800"/>
              </a:spcBef>
              <a:spcAft>
                <a:spcPts val="0"/>
              </a:spcAft>
              <a:buSzPts val="700"/>
              <a:buFont typeface="Trebuchet MS"/>
              <a:buNone/>
              <a:defRPr/>
            </a:lvl4pPr>
            <a:lvl5pPr indent="-228600" lvl="4" marL="2286000" algn="l">
              <a:lnSpc>
                <a:spcPct val="100000"/>
              </a:lnSpc>
              <a:spcBef>
                <a:spcPts val="800"/>
              </a:spcBef>
              <a:spcAft>
                <a:spcPts val="0"/>
              </a:spcAft>
              <a:buSzPts val="700"/>
              <a:buFont typeface="Trebuchet MS"/>
              <a:buNone/>
              <a:defRPr/>
            </a:lvl5pPr>
            <a:lvl6pPr indent="-298450" lvl="5" marL="2743200" algn="l">
              <a:lnSpc>
                <a:spcPct val="100000"/>
              </a:lnSpc>
              <a:spcBef>
                <a:spcPts val="800"/>
              </a:spcBef>
              <a:spcAft>
                <a:spcPts val="0"/>
              </a:spcAft>
              <a:buSzPts val="1100"/>
              <a:buChar char="►"/>
              <a:defRPr/>
            </a:lvl6pPr>
            <a:lvl7pPr indent="-298450" lvl="6" marL="3200400" algn="l">
              <a:lnSpc>
                <a:spcPct val="100000"/>
              </a:lnSpc>
              <a:spcBef>
                <a:spcPts val="800"/>
              </a:spcBef>
              <a:spcAft>
                <a:spcPts val="0"/>
              </a:spcAft>
              <a:buSzPts val="1100"/>
              <a:buChar char="►"/>
              <a:defRPr/>
            </a:lvl7pPr>
            <a:lvl8pPr indent="-298450" lvl="7" marL="3657600" algn="l">
              <a:lnSpc>
                <a:spcPct val="100000"/>
              </a:lnSpc>
              <a:spcBef>
                <a:spcPts val="800"/>
              </a:spcBef>
              <a:spcAft>
                <a:spcPts val="0"/>
              </a:spcAft>
              <a:buSzPts val="1100"/>
              <a:buChar char="►"/>
              <a:defRPr/>
            </a:lvl8pPr>
            <a:lvl9pPr indent="-298450" lvl="8" marL="4114800" algn="l">
              <a:lnSpc>
                <a:spcPct val="100000"/>
              </a:lnSpc>
              <a:spcBef>
                <a:spcPts val="800"/>
              </a:spcBef>
              <a:spcAft>
                <a:spcPts val="0"/>
              </a:spcAft>
              <a:buSzPts val="1100"/>
              <a:buChar char="►"/>
              <a:defRPr/>
            </a:lvl9pPr>
          </a:lstStyle>
          <a:p/>
        </p:txBody>
      </p:sp>
      <p:sp>
        <p:nvSpPr>
          <p:cNvPr id="114" name="Google Shape;114;p14"/>
          <p:cNvSpPr txBox="1"/>
          <p:nvPr>
            <p:ph idx="2" type="body"/>
          </p:nvPr>
        </p:nvSpPr>
        <p:spPr>
          <a:xfrm>
            <a:off x="508001" y="3395586"/>
            <a:ext cx="6447501" cy="1135436"/>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SzPts val="1100"/>
              <a:buNone/>
              <a:defRPr sz="1400">
                <a:solidFill>
                  <a:srgbClr val="7F7F7F"/>
                </a:solidFill>
              </a:defRPr>
            </a:lvl1pPr>
            <a:lvl2pPr indent="-228600" lvl="1" marL="914400" algn="l">
              <a:lnSpc>
                <a:spcPct val="100000"/>
              </a:lnSpc>
              <a:spcBef>
                <a:spcPts val="800"/>
              </a:spcBef>
              <a:spcAft>
                <a:spcPts val="0"/>
              </a:spcAft>
              <a:buSzPts val="1100"/>
              <a:buNone/>
              <a:defRPr sz="1400">
                <a:solidFill>
                  <a:srgbClr val="888888"/>
                </a:solidFill>
              </a:defRPr>
            </a:lvl2pPr>
            <a:lvl3pPr indent="-228600" lvl="2" marL="1371600" algn="l">
              <a:lnSpc>
                <a:spcPct val="100000"/>
              </a:lnSpc>
              <a:spcBef>
                <a:spcPts val="800"/>
              </a:spcBef>
              <a:spcAft>
                <a:spcPts val="0"/>
              </a:spcAft>
              <a:buSzPts val="1000"/>
              <a:buNone/>
              <a:defRPr sz="1200">
                <a:solidFill>
                  <a:srgbClr val="888888"/>
                </a:solidFill>
              </a:defRPr>
            </a:lvl3pPr>
            <a:lvl4pPr indent="-228600" lvl="3" marL="1828800" algn="l">
              <a:lnSpc>
                <a:spcPct val="100000"/>
              </a:lnSpc>
              <a:spcBef>
                <a:spcPts val="800"/>
              </a:spcBef>
              <a:spcAft>
                <a:spcPts val="0"/>
              </a:spcAft>
              <a:buSzPts val="800"/>
              <a:buNone/>
              <a:defRPr sz="1100">
                <a:solidFill>
                  <a:srgbClr val="888888"/>
                </a:solidFill>
              </a:defRPr>
            </a:lvl4pPr>
            <a:lvl5pPr indent="-228600" lvl="4" marL="2286000" algn="l">
              <a:lnSpc>
                <a:spcPct val="100000"/>
              </a:lnSpc>
              <a:spcBef>
                <a:spcPts val="800"/>
              </a:spcBef>
              <a:spcAft>
                <a:spcPts val="0"/>
              </a:spcAft>
              <a:buSzPts val="800"/>
              <a:buNone/>
              <a:defRPr sz="1100">
                <a:solidFill>
                  <a:srgbClr val="888888"/>
                </a:solidFill>
              </a:defRPr>
            </a:lvl5pPr>
            <a:lvl6pPr indent="-228600" lvl="5" marL="2743200" algn="l">
              <a:lnSpc>
                <a:spcPct val="100000"/>
              </a:lnSpc>
              <a:spcBef>
                <a:spcPts val="800"/>
              </a:spcBef>
              <a:spcAft>
                <a:spcPts val="0"/>
              </a:spcAft>
              <a:buSzPts val="800"/>
              <a:buNone/>
              <a:defRPr sz="1100">
                <a:solidFill>
                  <a:srgbClr val="888888"/>
                </a:solidFill>
              </a:defRPr>
            </a:lvl6pPr>
            <a:lvl7pPr indent="-228600" lvl="6" marL="3200400" algn="l">
              <a:lnSpc>
                <a:spcPct val="100000"/>
              </a:lnSpc>
              <a:spcBef>
                <a:spcPts val="800"/>
              </a:spcBef>
              <a:spcAft>
                <a:spcPts val="0"/>
              </a:spcAft>
              <a:buSzPts val="800"/>
              <a:buNone/>
              <a:defRPr sz="1100">
                <a:solidFill>
                  <a:srgbClr val="888888"/>
                </a:solidFill>
              </a:defRPr>
            </a:lvl7pPr>
            <a:lvl8pPr indent="-228600" lvl="7" marL="3657600" algn="l">
              <a:lnSpc>
                <a:spcPct val="100000"/>
              </a:lnSpc>
              <a:spcBef>
                <a:spcPts val="800"/>
              </a:spcBef>
              <a:spcAft>
                <a:spcPts val="0"/>
              </a:spcAft>
              <a:buSzPts val="800"/>
              <a:buNone/>
              <a:defRPr sz="1100">
                <a:solidFill>
                  <a:srgbClr val="888888"/>
                </a:solidFill>
              </a:defRPr>
            </a:lvl8pPr>
            <a:lvl9pPr indent="-228600" lvl="8" marL="4114800" algn="l">
              <a:lnSpc>
                <a:spcPct val="100000"/>
              </a:lnSpc>
              <a:spcBef>
                <a:spcPts val="800"/>
              </a:spcBef>
              <a:spcAft>
                <a:spcPts val="0"/>
              </a:spcAft>
              <a:buSzPts val="800"/>
              <a:buNone/>
              <a:defRPr sz="1100">
                <a:solidFill>
                  <a:srgbClr val="888888"/>
                </a:solidFill>
              </a:defRPr>
            </a:lvl9pPr>
          </a:lstStyle>
          <a:p/>
        </p:txBody>
      </p:sp>
      <p:sp>
        <p:nvSpPr>
          <p:cNvPr id="115" name="Google Shape;115;p14"/>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6" name="Google Shape;116;p14"/>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7" name="Google Shape;117;p14"/>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14"/>
          <p:cNvSpPr txBox="1"/>
          <p:nvPr/>
        </p:nvSpPr>
        <p:spPr>
          <a:xfrm>
            <a:off x="406403" y="592783"/>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n" sz="6000" u="none" cap="none" strike="noStrike">
                <a:solidFill>
                  <a:schemeClr val="accent1"/>
                </a:solidFill>
                <a:latin typeface="Arial"/>
                <a:ea typeface="Arial"/>
                <a:cs typeface="Arial"/>
                <a:sym typeface="Arial"/>
              </a:rPr>
              <a:t>“</a:t>
            </a:r>
            <a:endParaRPr b="0" i="0" sz="1100" u="none" cap="none" strike="noStrike">
              <a:solidFill>
                <a:srgbClr val="000000"/>
              </a:solidFill>
              <a:latin typeface="Arial"/>
              <a:ea typeface="Arial"/>
              <a:cs typeface="Arial"/>
              <a:sym typeface="Arial"/>
            </a:endParaRPr>
          </a:p>
        </p:txBody>
      </p:sp>
      <p:sp>
        <p:nvSpPr>
          <p:cNvPr id="119" name="Google Shape;119;p14"/>
          <p:cNvSpPr txBox="1"/>
          <p:nvPr/>
        </p:nvSpPr>
        <p:spPr>
          <a:xfrm>
            <a:off x="6669758" y="2164917"/>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n" sz="6000" u="none" cap="none" strike="noStrike">
                <a:solidFill>
                  <a:schemeClr val="accent1"/>
                </a:solidFill>
                <a:latin typeface="Arial"/>
                <a:ea typeface="Arial"/>
                <a:cs typeface="Arial"/>
                <a:sym typeface="Arial"/>
              </a:rPr>
              <a:t>”</a:t>
            </a:r>
            <a:endParaRPr b="0" i="0" sz="11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20" name="Shape 120"/>
        <p:cNvGrpSpPr/>
        <p:nvPr/>
      </p:nvGrpSpPr>
      <p:grpSpPr>
        <a:xfrm>
          <a:off x="0" y="0"/>
          <a:ext cx="0" cy="0"/>
          <a:chOff x="0" y="0"/>
          <a:chExt cx="0" cy="0"/>
        </a:xfrm>
      </p:grpSpPr>
      <p:sp>
        <p:nvSpPr>
          <p:cNvPr id="121" name="Google Shape;121;p15"/>
          <p:cNvSpPr txBox="1"/>
          <p:nvPr>
            <p:ph type="title"/>
          </p:nvPr>
        </p:nvSpPr>
        <p:spPr>
          <a:xfrm>
            <a:off x="514349" y="457200"/>
            <a:ext cx="6441152" cy="226695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374C81"/>
              </a:buClr>
              <a:buSzPts val="3300"/>
              <a:buFont typeface="Trebuchet MS"/>
              <a:buNone/>
              <a:defRPr b="0" sz="330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2" name="Google Shape;122;p15"/>
          <p:cNvSpPr txBox="1"/>
          <p:nvPr>
            <p:ph idx="1" type="body"/>
          </p:nvPr>
        </p:nvSpPr>
        <p:spPr>
          <a:xfrm>
            <a:off x="507999" y="3009900"/>
            <a:ext cx="6447502" cy="385686"/>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SzPts val="1400"/>
              <a:buFont typeface="Trebuchet MS"/>
              <a:buNone/>
              <a:defRPr sz="1800">
                <a:solidFill>
                  <a:schemeClr val="accent1"/>
                </a:solidFill>
              </a:defRPr>
            </a:lvl1pPr>
            <a:lvl2pPr indent="-228600" lvl="1" marL="914400" algn="l">
              <a:lnSpc>
                <a:spcPct val="100000"/>
              </a:lnSpc>
              <a:spcBef>
                <a:spcPts val="800"/>
              </a:spcBef>
              <a:spcAft>
                <a:spcPts val="0"/>
              </a:spcAft>
              <a:buSzPts val="1000"/>
              <a:buFont typeface="Trebuchet MS"/>
              <a:buNone/>
              <a:defRPr/>
            </a:lvl2pPr>
            <a:lvl3pPr indent="-228600" lvl="2" marL="1371600" algn="l">
              <a:lnSpc>
                <a:spcPct val="100000"/>
              </a:lnSpc>
              <a:spcBef>
                <a:spcPts val="800"/>
              </a:spcBef>
              <a:spcAft>
                <a:spcPts val="0"/>
              </a:spcAft>
              <a:buSzPts val="800"/>
              <a:buFont typeface="Trebuchet MS"/>
              <a:buNone/>
              <a:defRPr/>
            </a:lvl3pPr>
            <a:lvl4pPr indent="-228600" lvl="3" marL="1828800" algn="l">
              <a:lnSpc>
                <a:spcPct val="100000"/>
              </a:lnSpc>
              <a:spcBef>
                <a:spcPts val="800"/>
              </a:spcBef>
              <a:spcAft>
                <a:spcPts val="0"/>
              </a:spcAft>
              <a:buSzPts val="700"/>
              <a:buFont typeface="Trebuchet MS"/>
              <a:buNone/>
              <a:defRPr/>
            </a:lvl4pPr>
            <a:lvl5pPr indent="-228600" lvl="4" marL="2286000" algn="l">
              <a:lnSpc>
                <a:spcPct val="100000"/>
              </a:lnSpc>
              <a:spcBef>
                <a:spcPts val="800"/>
              </a:spcBef>
              <a:spcAft>
                <a:spcPts val="0"/>
              </a:spcAft>
              <a:buSzPts val="700"/>
              <a:buFont typeface="Trebuchet MS"/>
              <a:buNone/>
              <a:defRPr/>
            </a:lvl5pPr>
            <a:lvl6pPr indent="-298450" lvl="5" marL="2743200" algn="l">
              <a:lnSpc>
                <a:spcPct val="100000"/>
              </a:lnSpc>
              <a:spcBef>
                <a:spcPts val="800"/>
              </a:spcBef>
              <a:spcAft>
                <a:spcPts val="0"/>
              </a:spcAft>
              <a:buSzPts val="1100"/>
              <a:buChar char="►"/>
              <a:defRPr/>
            </a:lvl6pPr>
            <a:lvl7pPr indent="-298450" lvl="6" marL="3200400" algn="l">
              <a:lnSpc>
                <a:spcPct val="100000"/>
              </a:lnSpc>
              <a:spcBef>
                <a:spcPts val="800"/>
              </a:spcBef>
              <a:spcAft>
                <a:spcPts val="0"/>
              </a:spcAft>
              <a:buSzPts val="1100"/>
              <a:buChar char="►"/>
              <a:defRPr/>
            </a:lvl7pPr>
            <a:lvl8pPr indent="-298450" lvl="7" marL="3657600" algn="l">
              <a:lnSpc>
                <a:spcPct val="100000"/>
              </a:lnSpc>
              <a:spcBef>
                <a:spcPts val="800"/>
              </a:spcBef>
              <a:spcAft>
                <a:spcPts val="0"/>
              </a:spcAft>
              <a:buSzPts val="1100"/>
              <a:buChar char="►"/>
              <a:defRPr/>
            </a:lvl8pPr>
            <a:lvl9pPr indent="-298450" lvl="8" marL="4114800" algn="l">
              <a:lnSpc>
                <a:spcPct val="100000"/>
              </a:lnSpc>
              <a:spcBef>
                <a:spcPts val="800"/>
              </a:spcBef>
              <a:spcAft>
                <a:spcPts val="0"/>
              </a:spcAft>
              <a:buSzPts val="1100"/>
              <a:buChar char="►"/>
              <a:defRPr/>
            </a:lvl9pPr>
          </a:lstStyle>
          <a:p/>
        </p:txBody>
      </p:sp>
      <p:sp>
        <p:nvSpPr>
          <p:cNvPr id="123" name="Google Shape;123;p15"/>
          <p:cNvSpPr txBox="1"/>
          <p:nvPr>
            <p:ph idx="2" type="body"/>
          </p:nvPr>
        </p:nvSpPr>
        <p:spPr>
          <a:xfrm>
            <a:off x="508001" y="3395586"/>
            <a:ext cx="6447501" cy="1135436"/>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SzPts val="1100"/>
              <a:buNone/>
              <a:defRPr sz="1400">
                <a:solidFill>
                  <a:srgbClr val="7F7F7F"/>
                </a:solidFill>
              </a:defRPr>
            </a:lvl1pPr>
            <a:lvl2pPr indent="-228600" lvl="1" marL="914400" algn="l">
              <a:lnSpc>
                <a:spcPct val="100000"/>
              </a:lnSpc>
              <a:spcBef>
                <a:spcPts val="800"/>
              </a:spcBef>
              <a:spcAft>
                <a:spcPts val="0"/>
              </a:spcAft>
              <a:buSzPts val="1100"/>
              <a:buNone/>
              <a:defRPr sz="1400">
                <a:solidFill>
                  <a:srgbClr val="888888"/>
                </a:solidFill>
              </a:defRPr>
            </a:lvl2pPr>
            <a:lvl3pPr indent="-228600" lvl="2" marL="1371600" algn="l">
              <a:lnSpc>
                <a:spcPct val="100000"/>
              </a:lnSpc>
              <a:spcBef>
                <a:spcPts val="800"/>
              </a:spcBef>
              <a:spcAft>
                <a:spcPts val="0"/>
              </a:spcAft>
              <a:buSzPts val="1000"/>
              <a:buNone/>
              <a:defRPr sz="1200">
                <a:solidFill>
                  <a:srgbClr val="888888"/>
                </a:solidFill>
              </a:defRPr>
            </a:lvl3pPr>
            <a:lvl4pPr indent="-228600" lvl="3" marL="1828800" algn="l">
              <a:lnSpc>
                <a:spcPct val="100000"/>
              </a:lnSpc>
              <a:spcBef>
                <a:spcPts val="800"/>
              </a:spcBef>
              <a:spcAft>
                <a:spcPts val="0"/>
              </a:spcAft>
              <a:buSzPts val="800"/>
              <a:buNone/>
              <a:defRPr sz="1100">
                <a:solidFill>
                  <a:srgbClr val="888888"/>
                </a:solidFill>
              </a:defRPr>
            </a:lvl4pPr>
            <a:lvl5pPr indent="-228600" lvl="4" marL="2286000" algn="l">
              <a:lnSpc>
                <a:spcPct val="100000"/>
              </a:lnSpc>
              <a:spcBef>
                <a:spcPts val="800"/>
              </a:spcBef>
              <a:spcAft>
                <a:spcPts val="0"/>
              </a:spcAft>
              <a:buSzPts val="800"/>
              <a:buNone/>
              <a:defRPr sz="1100">
                <a:solidFill>
                  <a:srgbClr val="888888"/>
                </a:solidFill>
              </a:defRPr>
            </a:lvl5pPr>
            <a:lvl6pPr indent="-228600" lvl="5" marL="2743200" algn="l">
              <a:lnSpc>
                <a:spcPct val="100000"/>
              </a:lnSpc>
              <a:spcBef>
                <a:spcPts val="800"/>
              </a:spcBef>
              <a:spcAft>
                <a:spcPts val="0"/>
              </a:spcAft>
              <a:buSzPts val="800"/>
              <a:buNone/>
              <a:defRPr sz="1100">
                <a:solidFill>
                  <a:srgbClr val="888888"/>
                </a:solidFill>
              </a:defRPr>
            </a:lvl6pPr>
            <a:lvl7pPr indent="-228600" lvl="6" marL="3200400" algn="l">
              <a:lnSpc>
                <a:spcPct val="100000"/>
              </a:lnSpc>
              <a:spcBef>
                <a:spcPts val="800"/>
              </a:spcBef>
              <a:spcAft>
                <a:spcPts val="0"/>
              </a:spcAft>
              <a:buSzPts val="800"/>
              <a:buNone/>
              <a:defRPr sz="1100">
                <a:solidFill>
                  <a:srgbClr val="888888"/>
                </a:solidFill>
              </a:defRPr>
            </a:lvl7pPr>
            <a:lvl8pPr indent="-228600" lvl="7" marL="3657600" algn="l">
              <a:lnSpc>
                <a:spcPct val="100000"/>
              </a:lnSpc>
              <a:spcBef>
                <a:spcPts val="800"/>
              </a:spcBef>
              <a:spcAft>
                <a:spcPts val="0"/>
              </a:spcAft>
              <a:buSzPts val="800"/>
              <a:buNone/>
              <a:defRPr sz="1100">
                <a:solidFill>
                  <a:srgbClr val="888888"/>
                </a:solidFill>
              </a:defRPr>
            </a:lvl8pPr>
            <a:lvl9pPr indent="-228600" lvl="8" marL="4114800" algn="l">
              <a:lnSpc>
                <a:spcPct val="100000"/>
              </a:lnSpc>
              <a:spcBef>
                <a:spcPts val="800"/>
              </a:spcBef>
              <a:spcAft>
                <a:spcPts val="0"/>
              </a:spcAft>
              <a:buSzPts val="800"/>
              <a:buNone/>
              <a:defRPr sz="1100">
                <a:solidFill>
                  <a:srgbClr val="888888"/>
                </a:solidFill>
              </a:defRPr>
            </a:lvl9pPr>
          </a:lstStyle>
          <a:p/>
        </p:txBody>
      </p:sp>
      <p:sp>
        <p:nvSpPr>
          <p:cNvPr id="124" name="Google Shape;124;p15"/>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5" name="Google Shape;125;p15"/>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6" name="Google Shape;126;p15"/>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 name="Shape 127"/>
        <p:cNvGrpSpPr/>
        <p:nvPr/>
      </p:nvGrpSpPr>
      <p:grpSpPr>
        <a:xfrm>
          <a:off x="0" y="0"/>
          <a:ext cx="0" cy="0"/>
          <a:chOff x="0" y="0"/>
          <a:chExt cx="0" cy="0"/>
        </a:xfrm>
      </p:grpSpPr>
      <p:sp>
        <p:nvSpPr>
          <p:cNvPr id="128" name="Google Shape;128;p16"/>
          <p:cNvSpPr txBox="1"/>
          <p:nvPr>
            <p:ph type="title"/>
          </p:nvPr>
        </p:nvSpPr>
        <p:spPr>
          <a:xfrm>
            <a:off x="508000" y="457200"/>
            <a:ext cx="6447501" cy="990600"/>
          </a:xfrm>
          <a:prstGeom prst="rect">
            <a:avLst/>
          </a:prstGeom>
          <a:noFill/>
          <a:ln>
            <a:noFill/>
          </a:ln>
        </p:spPr>
        <p:txBody>
          <a:bodyPr anchorCtr="0" anchor="t" bIns="34275" lIns="68575" spcFirstLastPara="1" rIns="68575" wrap="square" tIns="34275">
            <a:noAutofit/>
          </a:bodyPr>
          <a:lstStyle>
            <a:lvl1pPr lvl="0" algn="l">
              <a:lnSpc>
                <a:spcPct val="100000"/>
              </a:lnSpc>
              <a:spcBef>
                <a:spcPts val="0"/>
              </a:spcBef>
              <a:spcAft>
                <a:spcPts val="0"/>
              </a:spcAft>
              <a:buClr>
                <a:srgbClr val="374C8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9" name="Google Shape;129;p16"/>
          <p:cNvSpPr txBox="1"/>
          <p:nvPr>
            <p:ph idx="1" type="body"/>
          </p:nvPr>
        </p:nvSpPr>
        <p:spPr>
          <a:xfrm rot="5400000">
            <a:off x="2276461" y="-148019"/>
            <a:ext cx="2910580" cy="6447501"/>
          </a:xfrm>
          <a:prstGeom prst="rect">
            <a:avLst/>
          </a:prstGeom>
          <a:noFill/>
          <a:ln>
            <a:noFill/>
          </a:ln>
        </p:spPr>
        <p:txBody>
          <a:bodyPr anchorCtr="0" anchor="t" bIns="34275" lIns="68575" spcFirstLastPara="1" rIns="68575" wrap="square" tIns="34275">
            <a:noAutofit/>
          </a:bodyPr>
          <a:lstStyle>
            <a:lvl1pPr indent="-298450" lvl="0" marL="457200" algn="l">
              <a:lnSpc>
                <a:spcPct val="100000"/>
              </a:lnSpc>
              <a:spcBef>
                <a:spcPts val="800"/>
              </a:spcBef>
              <a:spcAft>
                <a:spcPts val="0"/>
              </a:spcAft>
              <a:buSzPts val="1100"/>
              <a:buChar char="►"/>
              <a:defRPr/>
            </a:lvl1pPr>
            <a:lvl2pPr indent="-298450" lvl="1" marL="914400" algn="l">
              <a:lnSpc>
                <a:spcPct val="100000"/>
              </a:lnSpc>
              <a:spcBef>
                <a:spcPts val="800"/>
              </a:spcBef>
              <a:spcAft>
                <a:spcPts val="0"/>
              </a:spcAft>
              <a:buSzPts val="1100"/>
              <a:buChar char="►"/>
              <a:defRPr/>
            </a:lvl2pPr>
            <a:lvl3pPr indent="-298450" lvl="2" marL="1371600" algn="l">
              <a:lnSpc>
                <a:spcPct val="100000"/>
              </a:lnSpc>
              <a:spcBef>
                <a:spcPts val="800"/>
              </a:spcBef>
              <a:spcAft>
                <a:spcPts val="0"/>
              </a:spcAft>
              <a:buSzPts val="1100"/>
              <a:buChar char="►"/>
              <a:defRPr/>
            </a:lvl3pPr>
            <a:lvl4pPr indent="-298450" lvl="3" marL="1828800" algn="l">
              <a:lnSpc>
                <a:spcPct val="100000"/>
              </a:lnSpc>
              <a:spcBef>
                <a:spcPts val="800"/>
              </a:spcBef>
              <a:spcAft>
                <a:spcPts val="0"/>
              </a:spcAft>
              <a:buSzPts val="1100"/>
              <a:buChar char="►"/>
              <a:defRPr/>
            </a:lvl4pPr>
            <a:lvl5pPr indent="-298450" lvl="4" marL="2286000" algn="l">
              <a:lnSpc>
                <a:spcPct val="100000"/>
              </a:lnSpc>
              <a:spcBef>
                <a:spcPts val="800"/>
              </a:spcBef>
              <a:spcAft>
                <a:spcPts val="0"/>
              </a:spcAft>
              <a:buSzPts val="1100"/>
              <a:buChar char="►"/>
              <a:defRPr/>
            </a:lvl5pPr>
            <a:lvl6pPr indent="-298450" lvl="5" marL="2743200" algn="l">
              <a:lnSpc>
                <a:spcPct val="100000"/>
              </a:lnSpc>
              <a:spcBef>
                <a:spcPts val="800"/>
              </a:spcBef>
              <a:spcAft>
                <a:spcPts val="0"/>
              </a:spcAft>
              <a:buSzPts val="1100"/>
              <a:buChar char="►"/>
              <a:defRPr/>
            </a:lvl6pPr>
            <a:lvl7pPr indent="-298450" lvl="6" marL="3200400" algn="l">
              <a:lnSpc>
                <a:spcPct val="100000"/>
              </a:lnSpc>
              <a:spcBef>
                <a:spcPts val="800"/>
              </a:spcBef>
              <a:spcAft>
                <a:spcPts val="0"/>
              </a:spcAft>
              <a:buSzPts val="1100"/>
              <a:buChar char="►"/>
              <a:defRPr/>
            </a:lvl7pPr>
            <a:lvl8pPr indent="-298450" lvl="7" marL="3657600" algn="l">
              <a:lnSpc>
                <a:spcPct val="100000"/>
              </a:lnSpc>
              <a:spcBef>
                <a:spcPts val="800"/>
              </a:spcBef>
              <a:spcAft>
                <a:spcPts val="0"/>
              </a:spcAft>
              <a:buSzPts val="1100"/>
              <a:buChar char="►"/>
              <a:defRPr/>
            </a:lvl8pPr>
            <a:lvl9pPr indent="-298450" lvl="8" marL="4114800" algn="l">
              <a:lnSpc>
                <a:spcPct val="100000"/>
              </a:lnSpc>
              <a:spcBef>
                <a:spcPts val="800"/>
              </a:spcBef>
              <a:spcAft>
                <a:spcPts val="0"/>
              </a:spcAft>
              <a:buSzPts val="1100"/>
              <a:buChar char="►"/>
              <a:defRPr/>
            </a:lvl9pPr>
          </a:lstStyle>
          <a:p/>
        </p:txBody>
      </p:sp>
      <p:sp>
        <p:nvSpPr>
          <p:cNvPr id="130" name="Google Shape;130;p16"/>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31" name="Google Shape;131;p16"/>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32" name="Google Shape;132;p16"/>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3" name="Shape 133"/>
        <p:cNvGrpSpPr/>
        <p:nvPr/>
      </p:nvGrpSpPr>
      <p:grpSpPr>
        <a:xfrm>
          <a:off x="0" y="0"/>
          <a:ext cx="0" cy="0"/>
          <a:chOff x="0" y="0"/>
          <a:chExt cx="0" cy="0"/>
        </a:xfrm>
      </p:grpSpPr>
      <p:sp>
        <p:nvSpPr>
          <p:cNvPr id="134" name="Google Shape;134;p17"/>
          <p:cNvSpPr txBox="1"/>
          <p:nvPr>
            <p:ph type="title"/>
          </p:nvPr>
        </p:nvSpPr>
        <p:spPr>
          <a:xfrm rot="5400000">
            <a:off x="4495739" y="1937215"/>
            <a:ext cx="3938588" cy="978557"/>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374C8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35" name="Google Shape;135;p17"/>
          <p:cNvSpPr txBox="1"/>
          <p:nvPr>
            <p:ph idx="1" type="body"/>
          </p:nvPr>
        </p:nvSpPr>
        <p:spPr>
          <a:xfrm rot="5400000">
            <a:off x="1186264" y="-221063"/>
            <a:ext cx="3938587" cy="5295112"/>
          </a:xfrm>
          <a:prstGeom prst="rect">
            <a:avLst/>
          </a:prstGeom>
          <a:noFill/>
          <a:ln>
            <a:noFill/>
          </a:ln>
        </p:spPr>
        <p:txBody>
          <a:bodyPr anchorCtr="0" anchor="t" bIns="34275" lIns="68575" spcFirstLastPara="1" rIns="68575" wrap="square" tIns="34275">
            <a:noAutofit/>
          </a:bodyPr>
          <a:lstStyle>
            <a:lvl1pPr indent="-298450" lvl="0" marL="457200" algn="l">
              <a:lnSpc>
                <a:spcPct val="100000"/>
              </a:lnSpc>
              <a:spcBef>
                <a:spcPts val="800"/>
              </a:spcBef>
              <a:spcAft>
                <a:spcPts val="0"/>
              </a:spcAft>
              <a:buSzPts val="1100"/>
              <a:buChar char="►"/>
              <a:defRPr/>
            </a:lvl1pPr>
            <a:lvl2pPr indent="-298450" lvl="1" marL="914400" algn="l">
              <a:lnSpc>
                <a:spcPct val="100000"/>
              </a:lnSpc>
              <a:spcBef>
                <a:spcPts val="800"/>
              </a:spcBef>
              <a:spcAft>
                <a:spcPts val="0"/>
              </a:spcAft>
              <a:buSzPts val="1100"/>
              <a:buChar char="►"/>
              <a:defRPr/>
            </a:lvl2pPr>
            <a:lvl3pPr indent="-298450" lvl="2" marL="1371600" algn="l">
              <a:lnSpc>
                <a:spcPct val="100000"/>
              </a:lnSpc>
              <a:spcBef>
                <a:spcPts val="800"/>
              </a:spcBef>
              <a:spcAft>
                <a:spcPts val="0"/>
              </a:spcAft>
              <a:buSzPts val="1100"/>
              <a:buChar char="►"/>
              <a:defRPr/>
            </a:lvl3pPr>
            <a:lvl4pPr indent="-298450" lvl="3" marL="1828800" algn="l">
              <a:lnSpc>
                <a:spcPct val="100000"/>
              </a:lnSpc>
              <a:spcBef>
                <a:spcPts val="800"/>
              </a:spcBef>
              <a:spcAft>
                <a:spcPts val="0"/>
              </a:spcAft>
              <a:buSzPts val="1100"/>
              <a:buChar char="►"/>
              <a:defRPr/>
            </a:lvl4pPr>
            <a:lvl5pPr indent="-298450" lvl="4" marL="2286000" algn="l">
              <a:lnSpc>
                <a:spcPct val="100000"/>
              </a:lnSpc>
              <a:spcBef>
                <a:spcPts val="800"/>
              </a:spcBef>
              <a:spcAft>
                <a:spcPts val="0"/>
              </a:spcAft>
              <a:buSzPts val="1100"/>
              <a:buChar char="►"/>
              <a:defRPr/>
            </a:lvl5pPr>
            <a:lvl6pPr indent="-298450" lvl="5" marL="2743200" algn="l">
              <a:lnSpc>
                <a:spcPct val="100000"/>
              </a:lnSpc>
              <a:spcBef>
                <a:spcPts val="800"/>
              </a:spcBef>
              <a:spcAft>
                <a:spcPts val="0"/>
              </a:spcAft>
              <a:buSzPts val="1100"/>
              <a:buChar char="►"/>
              <a:defRPr/>
            </a:lvl6pPr>
            <a:lvl7pPr indent="-298450" lvl="6" marL="3200400" algn="l">
              <a:lnSpc>
                <a:spcPct val="100000"/>
              </a:lnSpc>
              <a:spcBef>
                <a:spcPts val="800"/>
              </a:spcBef>
              <a:spcAft>
                <a:spcPts val="0"/>
              </a:spcAft>
              <a:buSzPts val="1100"/>
              <a:buChar char="►"/>
              <a:defRPr/>
            </a:lvl7pPr>
            <a:lvl8pPr indent="-298450" lvl="7" marL="3657600" algn="l">
              <a:lnSpc>
                <a:spcPct val="100000"/>
              </a:lnSpc>
              <a:spcBef>
                <a:spcPts val="800"/>
              </a:spcBef>
              <a:spcAft>
                <a:spcPts val="0"/>
              </a:spcAft>
              <a:buSzPts val="1100"/>
              <a:buChar char="►"/>
              <a:defRPr/>
            </a:lvl8pPr>
            <a:lvl9pPr indent="-298450" lvl="8" marL="4114800" algn="l">
              <a:lnSpc>
                <a:spcPct val="100000"/>
              </a:lnSpc>
              <a:spcBef>
                <a:spcPts val="800"/>
              </a:spcBef>
              <a:spcAft>
                <a:spcPts val="0"/>
              </a:spcAft>
              <a:buSzPts val="1100"/>
              <a:buChar char="►"/>
              <a:defRPr/>
            </a:lvl9pPr>
          </a:lstStyle>
          <a:p/>
        </p:txBody>
      </p:sp>
      <p:sp>
        <p:nvSpPr>
          <p:cNvPr id="136" name="Google Shape;136;p17"/>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37" name="Google Shape;137;p17"/>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38" name="Google Shape;138;p17"/>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3" name="Shape 143"/>
        <p:cNvGrpSpPr/>
        <p:nvPr/>
      </p:nvGrpSpPr>
      <p:grpSpPr>
        <a:xfrm>
          <a:off x="0" y="0"/>
          <a:ext cx="0" cy="0"/>
          <a:chOff x="0" y="0"/>
          <a:chExt cx="0" cy="0"/>
        </a:xfrm>
      </p:grpSpPr>
      <p:sp>
        <p:nvSpPr>
          <p:cNvPr id="144" name="Google Shape;144;p19"/>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5" name="Shape 145"/>
        <p:cNvGrpSpPr/>
        <p:nvPr/>
      </p:nvGrpSpPr>
      <p:grpSpPr>
        <a:xfrm>
          <a:off x="0" y="0"/>
          <a:ext cx="0" cy="0"/>
          <a:chOff x="0" y="0"/>
          <a:chExt cx="0" cy="0"/>
        </a:xfrm>
      </p:grpSpPr>
      <p:sp>
        <p:nvSpPr>
          <p:cNvPr id="146" name="Google Shape;146;p20"/>
          <p:cNvSpPr/>
          <p:nvPr/>
        </p:nvSpPr>
        <p:spPr>
          <a:xfrm>
            <a:off x="2749050" y="748800"/>
            <a:ext cx="3645900" cy="3645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0"/>
          <p:cNvSpPr/>
          <p:nvPr/>
        </p:nvSpPr>
        <p:spPr>
          <a:xfrm>
            <a:off x="2992950" y="992700"/>
            <a:ext cx="3158100" cy="3158100"/>
          </a:xfrm>
          <a:prstGeom prst="rect">
            <a:avLst/>
          </a:prstGeom>
          <a:noFill/>
          <a:ln cap="flat" cmpd="sng" w="28575">
            <a:solidFill>
              <a:schemeClr val="lt1"/>
            </a:solidFill>
            <a:prstDash val="solid"/>
            <a:miter lim="8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0"/>
          <p:cNvSpPr txBox="1"/>
          <p:nvPr>
            <p:ph type="ctrTitle"/>
          </p:nvPr>
        </p:nvSpPr>
        <p:spPr>
          <a:xfrm>
            <a:off x="3096250" y="1627200"/>
            <a:ext cx="2951400" cy="1584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p:txBody>
      </p:sp>
      <p:sp>
        <p:nvSpPr>
          <p:cNvPr id="149" name="Google Shape;149;p20"/>
          <p:cNvSpPr txBox="1"/>
          <p:nvPr>
            <p:ph idx="1" type="subTitle"/>
          </p:nvPr>
        </p:nvSpPr>
        <p:spPr>
          <a:xfrm>
            <a:off x="3096363" y="3266930"/>
            <a:ext cx="2951400" cy="701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9pPr>
          </a:lstStyle>
          <a:p/>
        </p:txBody>
      </p:sp>
      <p:sp>
        <p:nvSpPr>
          <p:cNvPr id="150" name="Google Shape;150;p20"/>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1" name="Shape 151"/>
        <p:cNvGrpSpPr/>
        <p:nvPr/>
      </p:nvGrpSpPr>
      <p:grpSpPr>
        <a:xfrm>
          <a:off x="0" y="0"/>
          <a:ext cx="0" cy="0"/>
          <a:chOff x="0" y="0"/>
          <a:chExt cx="0" cy="0"/>
        </a:xfrm>
      </p:grpSpPr>
      <p:sp>
        <p:nvSpPr>
          <p:cNvPr id="152" name="Google Shape;152;p21"/>
          <p:cNvSpPr txBox="1"/>
          <p:nvPr>
            <p:ph type="title"/>
          </p:nvPr>
        </p:nvSpPr>
        <p:spPr>
          <a:xfrm>
            <a:off x="509550" y="1423875"/>
            <a:ext cx="8124900" cy="179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153" name="Google Shape;153;p2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9" name="Shape 39"/>
        <p:cNvGrpSpPr/>
        <p:nvPr/>
      </p:nvGrpSpPr>
      <p:grpSpPr>
        <a:xfrm>
          <a:off x="0" y="0"/>
          <a:ext cx="0" cy="0"/>
          <a:chOff x="0" y="0"/>
          <a:chExt cx="0" cy="0"/>
        </a:xfrm>
      </p:grpSpPr>
      <p:sp>
        <p:nvSpPr>
          <p:cNvPr id="40" name="Google Shape;40;p3"/>
          <p:cNvSpPr txBox="1"/>
          <p:nvPr>
            <p:ph type="title"/>
          </p:nvPr>
        </p:nvSpPr>
        <p:spPr>
          <a:xfrm>
            <a:off x="508000" y="457200"/>
            <a:ext cx="6447501" cy="990600"/>
          </a:xfrm>
          <a:prstGeom prst="rect">
            <a:avLst/>
          </a:prstGeom>
          <a:noFill/>
          <a:ln>
            <a:noFill/>
          </a:ln>
        </p:spPr>
        <p:txBody>
          <a:bodyPr anchorCtr="0" anchor="t" bIns="34275" lIns="68575" spcFirstLastPara="1" rIns="68575" wrap="square" tIns="34275">
            <a:noAutofit/>
          </a:bodyPr>
          <a:lstStyle>
            <a:lvl1pPr lvl="0" algn="l">
              <a:lnSpc>
                <a:spcPct val="100000"/>
              </a:lnSpc>
              <a:spcBef>
                <a:spcPts val="0"/>
              </a:spcBef>
              <a:spcAft>
                <a:spcPts val="0"/>
              </a:spcAft>
              <a:buClr>
                <a:srgbClr val="374C8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1" name="Google Shape;41;p3"/>
          <p:cNvSpPr txBox="1"/>
          <p:nvPr>
            <p:ph idx="1" type="body"/>
          </p:nvPr>
        </p:nvSpPr>
        <p:spPr>
          <a:xfrm>
            <a:off x="508000" y="1620442"/>
            <a:ext cx="6447501" cy="2910580"/>
          </a:xfrm>
          <a:prstGeom prst="rect">
            <a:avLst/>
          </a:prstGeom>
          <a:noFill/>
          <a:ln>
            <a:noFill/>
          </a:ln>
        </p:spPr>
        <p:txBody>
          <a:bodyPr anchorCtr="0" anchor="t" bIns="34275" lIns="68575" spcFirstLastPara="1" rIns="68575" wrap="square" tIns="34275">
            <a:noAutofit/>
          </a:bodyPr>
          <a:lstStyle>
            <a:lvl1pPr indent="-298450" lvl="0" marL="457200" algn="l">
              <a:lnSpc>
                <a:spcPct val="100000"/>
              </a:lnSpc>
              <a:spcBef>
                <a:spcPts val="800"/>
              </a:spcBef>
              <a:spcAft>
                <a:spcPts val="0"/>
              </a:spcAft>
              <a:buSzPts val="1100"/>
              <a:buChar char="►"/>
              <a:defRPr/>
            </a:lvl1pPr>
            <a:lvl2pPr indent="-298450" lvl="1" marL="914400" algn="l">
              <a:lnSpc>
                <a:spcPct val="100000"/>
              </a:lnSpc>
              <a:spcBef>
                <a:spcPts val="800"/>
              </a:spcBef>
              <a:spcAft>
                <a:spcPts val="0"/>
              </a:spcAft>
              <a:buSzPts val="1100"/>
              <a:buChar char="►"/>
              <a:defRPr/>
            </a:lvl2pPr>
            <a:lvl3pPr indent="-298450" lvl="2" marL="1371600" algn="l">
              <a:lnSpc>
                <a:spcPct val="100000"/>
              </a:lnSpc>
              <a:spcBef>
                <a:spcPts val="800"/>
              </a:spcBef>
              <a:spcAft>
                <a:spcPts val="0"/>
              </a:spcAft>
              <a:buSzPts val="1100"/>
              <a:buChar char="►"/>
              <a:defRPr/>
            </a:lvl3pPr>
            <a:lvl4pPr indent="-298450" lvl="3" marL="1828800" algn="l">
              <a:lnSpc>
                <a:spcPct val="100000"/>
              </a:lnSpc>
              <a:spcBef>
                <a:spcPts val="800"/>
              </a:spcBef>
              <a:spcAft>
                <a:spcPts val="0"/>
              </a:spcAft>
              <a:buSzPts val="1100"/>
              <a:buChar char="►"/>
              <a:defRPr/>
            </a:lvl4pPr>
            <a:lvl5pPr indent="-298450" lvl="4" marL="2286000" algn="l">
              <a:lnSpc>
                <a:spcPct val="100000"/>
              </a:lnSpc>
              <a:spcBef>
                <a:spcPts val="800"/>
              </a:spcBef>
              <a:spcAft>
                <a:spcPts val="0"/>
              </a:spcAft>
              <a:buSzPts val="1100"/>
              <a:buChar char="►"/>
              <a:defRPr/>
            </a:lvl5pPr>
            <a:lvl6pPr indent="-298450" lvl="5" marL="2743200" algn="l">
              <a:lnSpc>
                <a:spcPct val="100000"/>
              </a:lnSpc>
              <a:spcBef>
                <a:spcPts val="800"/>
              </a:spcBef>
              <a:spcAft>
                <a:spcPts val="0"/>
              </a:spcAft>
              <a:buSzPts val="1100"/>
              <a:buChar char="►"/>
              <a:defRPr/>
            </a:lvl6pPr>
            <a:lvl7pPr indent="-298450" lvl="6" marL="3200400" algn="l">
              <a:lnSpc>
                <a:spcPct val="100000"/>
              </a:lnSpc>
              <a:spcBef>
                <a:spcPts val="800"/>
              </a:spcBef>
              <a:spcAft>
                <a:spcPts val="0"/>
              </a:spcAft>
              <a:buSzPts val="1100"/>
              <a:buChar char="►"/>
              <a:defRPr/>
            </a:lvl7pPr>
            <a:lvl8pPr indent="-298450" lvl="7" marL="3657600" algn="l">
              <a:lnSpc>
                <a:spcPct val="100000"/>
              </a:lnSpc>
              <a:spcBef>
                <a:spcPts val="800"/>
              </a:spcBef>
              <a:spcAft>
                <a:spcPts val="0"/>
              </a:spcAft>
              <a:buSzPts val="1100"/>
              <a:buChar char="►"/>
              <a:defRPr/>
            </a:lvl8pPr>
            <a:lvl9pPr indent="-298450" lvl="8" marL="4114800" algn="l">
              <a:lnSpc>
                <a:spcPct val="100000"/>
              </a:lnSpc>
              <a:spcBef>
                <a:spcPts val="800"/>
              </a:spcBef>
              <a:spcAft>
                <a:spcPts val="0"/>
              </a:spcAft>
              <a:buSzPts val="1100"/>
              <a:buChar char="►"/>
              <a:defRPr/>
            </a:lvl9pPr>
          </a:lstStyle>
          <a:p/>
        </p:txBody>
      </p:sp>
      <p:sp>
        <p:nvSpPr>
          <p:cNvPr id="42" name="Google Shape;42;p3"/>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3" name="Google Shape;43;p3"/>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4" name="Google Shape;44;p3"/>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4" name="Shape 154"/>
        <p:cNvGrpSpPr/>
        <p:nvPr/>
      </p:nvGrpSpPr>
      <p:grpSpPr>
        <a:xfrm>
          <a:off x="0" y="0"/>
          <a:ext cx="0" cy="0"/>
          <a:chOff x="0" y="0"/>
          <a:chExt cx="0" cy="0"/>
        </a:xfrm>
      </p:grpSpPr>
      <p:sp>
        <p:nvSpPr>
          <p:cNvPr id="155" name="Google Shape;155;p22"/>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2"/>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157" name="Google Shape;157;p2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58" name="Google Shape;158;p22"/>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9" name="Shape 159"/>
        <p:cNvGrpSpPr/>
        <p:nvPr/>
      </p:nvGrpSpPr>
      <p:grpSpPr>
        <a:xfrm>
          <a:off x="0" y="0"/>
          <a:ext cx="0" cy="0"/>
          <a:chOff x="0" y="0"/>
          <a:chExt cx="0" cy="0"/>
        </a:xfrm>
      </p:grpSpPr>
      <p:sp>
        <p:nvSpPr>
          <p:cNvPr id="160" name="Google Shape;160;p23"/>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161" name="Google Shape;161;p2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62" name="Google Shape;162;p2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63" name="Google Shape;163;p23"/>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4" name="Shape 164"/>
        <p:cNvGrpSpPr/>
        <p:nvPr/>
      </p:nvGrpSpPr>
      <p:grpSpPr>
        <a:xfrm>
          <a:off x="0" y="0"/>
          <a:ext cx="0" cy="0"/>
          <a:chOff x="0" y="0"/>
          <a:chExt cx="0" cy="0"/>
        </a:xfrm>
      </p:grpSpPr>
      <p:sp>
        <p:nvSpPr>
          <p:cNvPr id="165" name="Google Shape;165;p24"/>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166" name="Google Shape;166;p24"/>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7" name="Shape 167"/>
        <p:cNvGrpSpPr/>
        <p:nvPr/>
      </p:nvGrpSpPr>
      <p:grpSpPr>
        <a:xfrm>
          <a:off x="0" y="0"/>
          <a:ext cx="0" cy="0"/>
          <a:chOff x="0" y="0"/>
          <a:chExt cx="0" cy="0"/>
        </a:xfrm>
      </p:grpSpPr>
      <p:sp>
        <p:nvSpPr>
          <p:cNvPr id="168" name="Google Shape;168;p2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69" name="Google Shape;169;p25"/>
          <p:cNvSpPr txBox="1"/>
          <p:nvPr>
            <p:ph idx="1" type="body"/>
          </p:nvPr>
        </p:nvSpPr>
        <p:spPr>
          <a:xfrm>
            <a:off x="311700" y="1391378"/>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70" name="Google Shape;170;p25"/>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171" name="Shape 171"/>
        <p:cNvGrpSpPr/>
        <p:nvPr/>
      </p:nvGrpSpPr>
      <p:grpSpPr>
        <a:xfrm>
          <a:off x="0" y="0"/>
          <a:ext cx="0" cy="0"/>
          <a:chOff x="0" y="0"/>
          <a:chExt cx="0" cy="0"/>
        </a:xfrm>
      </p:grpSpPr>
      <p:sp>
        <p:nvSpPr>
          <p:cNvPr id="172" name="Google Shape;172;p26"/>
          <p:cNvSpPr txBox="1"/>
          <p:nvPr>
            <p:ph type="title"/>
          </p:nvPr>
        </p:nvSpPr>
        <p:spPr>
          <a:xfrm>
            <a:off x="490250" y="526350"/>
            <a:ext cx="56187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173" name="Google Shape;173;p26"/>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4" name="Shape 174"/>
        <p:cNvGrpSpPr/>
        <p:nvPr/>
      </p:nvGrpSpPr>
      <p:grpSpPr>
        <a:xfrm>
          <a:off x="0" y="0"/>
          <a:ext cx="0" cy="0"/>
          <a:chOff x="0" y="0"/>
          <a:chExt cx="0" cy="0"/>
        </a:xfrm>
      </p:grpSpPr>
      <p:sp>
        <p:nvSpPr>
          <p:cNvPr id="175" name="Google Shape;175;p27"/>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6" name="Google Shape;176;p27"/>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177" name="Google Shape;177;p27"/>
          <p:cNvSpPr txBox="1"/>
          <p:nvPr>
            <p:ph type="title"/>
          </p:nvPr>
        </p:nvSpPr>
        <p:spPr>
          <a:xfrm>
            <a:off x="265500" y="1107950"/>
            <a:ext cx="4045200" cy="168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78" name="Google Shape;178;p27"/>
          <p:cNvSpPr txBox="1"/>
          <p:nvPr>
            <p:ph idx="1" type="subTitle"/>
          </p:nvPr>
        </p:nvSpPr>
        <p:spPr>
          <a:xfrm>
            <a:off x="265500" y="28452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79" name="Google Shape;179;p27"/>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180" name="Google Shape;180;p27"/>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1" name="Shape 181"/>
        <p:cNvGrpSpPr/>
        <p:nvPr/>
      </p:nvGrpSpPr>
      <p:grpSpPr>
        <a:xfrm>
          <a:off x="0" y="0"/>
          <a:ext cx="0" cy="0"/>
          <a:chOff x="0" y="0"/>
          <a:chExt cx="0" cy="0"/>
        </a:xfrm>
      </p:grpSpPr>
      <p:sp>
        <p:nvSpPr>
          <p:cNvPr id="182" name="Google Shape;182;p28"/>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183" name="Google Shape;183;p28"/>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4" name="Shape 184"/>
        <p:cNvGrpSpPr/>
        <p:nvPr/>
      </p:nvGrpSpPr>
      <p:grpSpPr>
        <a:xfrm>
          <a:off x="0" y="0"/>
          <a:ext cx="0" cy="0"/>
          <a:chOff x="0" y="0"/>
          <a:chExt cx="0" cy="0"/>
        </a:xfrm>
      </p:grpSpPr>
      <p:sp>
        <p:nvSpPr>
          <p:cNvPr id="185" name="Google Shape;185;p29"/>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9"/>
          <p:cNvSpPr txBox="1"/>
          <p:nvPr>
            <p:ph hasCustomPrompt="1" type="title"/>
          </p:nvPr>
        </p:nvSpPr>
        <p:spPr>
          <a:xfrm>
            <a:off x="311700" y="1233100"/>
            <a:ext cx="8520600" cy="1610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0000"/>
              <a:buFont typeface="Lato"/>
              <a:buNone/>
              <a:defRPr sz="10000">
                <a:latin typeface="Lato"/>
                <a:ea typeface="Lato"/>
                <a:cs typeface="Lato"/>
                <a:sym typeface="Lato"/>
              </a:defRPr>
            </a:lvl1pPr>
            <a:lvl2pPr lvl="1" algn="ctr">
              <a:lnSpc>
                <a:spcPct val="100000"/>
              </a:lnSpc>
              <a:spcBef>
                <a:spcPts val="0"/>
              </a:spcBef>
              <a:spcAft>
                <a:spcPts val="0"/>
              </a:spcAft>
              <a:buSzPts val="10000"/>
              <a:buFont typeface="Lato"/>
              <a:buNone/>
              <a:defRPr sz="10000">
                <a:latin typeface="Lato"/>
                <a:ea typeface="Lato"/>
                <a:cs typeface="Lato"/>
                <a:sym typeface="Lato"/>
              </a:defRPr>
            </a:lvl2pPr>
            <a:lvl3pPr lvl="2" algn="ctr">
              <a:lnSpc>
                <a:spcPct val="100000"/>
              </a:lnSpc>
              <a:spcBef>
                <a:spcPts val="0"/>
              </a:spcBef>
              <a:spcAft>
                <a:spcPts val="0"/>
              </a:spcAft>
              <a:buSzPts val="10000"/>
              <a:buFont typeface="Lato"/>
              <a:buNone/>
              <a:defRPr sz="10000">
                <a:latin typeface="Lato"/>
                <a:ea typeface="Lato"/>
                <a:cs typeface="Lato"/>
                <a:sym typeface="Lato"/>
              </a:defRPr>
            </a:lvl3pPr>
            <a:lvl4pPr lvl="3" algn="ctr">
              <a:lnSpc>
                <a:spcPct val="100000"/>
              </a:lnSpc>
              <a:spcBef>
                <a:spcPts val="0"/>
              </a:spcBef>
              <a:spcAft>
                <a:spcPts val="0"/>
              </a:spcAft>
              <a:buSzPts val="10000"/>
              <a:buFont typeface="Lato"/>
              <a:buNone/>
              <a:defRPr sz="10000">
                <a:latin typeface="Lato"/>
                <a:ea typeface="Lato"/>
                <a:cs typeface="Lato"/>
                <a:sym typeface="Lato"/>
              </a:defRPr>
            </a:lvl4pPr>
            <a:lvl5pPr lvl="4" algn="ctr">
              <a:lnSpc>
                <a:spcPct val="100000"/>
              </a:lnSpc>
              <a:spcBef>
                <a:spcPts val="0"/>
              </a:spcBef>
              <a:spcAft>
                <a:spcPts val="0"/>
              </a:spcAft>
              <a:buSzPts val="10000"/>
              <a:buFont typeface="Lato"/>
              <a:buNone/>
              <a:defRPr sz="10000">
                <a:latin typeface="Lato"/>
                <a:ea typeface="Lato"/>
                <a:cs typeface="Lato"/>
                <a:sym typeface="Lato"/>
              </a:defRPr>
            </a:lvl5pPr>
            <a:lvl6pPr lvl="5" algn="ctr">
              <a:lnSpc>
                <a:spcPct val="100000"/>
              </a:lnSpc>
              <a:spcBef>
                <a:spcPts val="0"/>
              </a:spcBef>
              <a:spcAft>
                <a:spcPts val="0"/>
              </a:spcAft>
              <a:buSzPts val="10000"/>
              <a:buFont typeface="Lato"/>
              <a:buNone/>
              <a:defRPr sz="10000">
                <a:latin typeface="Lato"/>
                <a:ea typeface="Lato"/>
                <a:cs typeface="Lato"/>
                <a:sym typeface="Lato"/>
              </a:defRPr>
            </a:lvl6pPr>
            <a:lvl7pPr lvl="6" algn="ctr">
              <a:lnSpc>
                <a:spcPct val="100000"/>
              </a:lnSpc>
              <a:spcBef>
                <a:spcPts val="0"/>
              </a:spcBef>
              <a:spcAft>
                <a:spcPts val="0"/>
              </a:spcAft>
              <a:buSzPts val="10000"/>
              <a:buFont typeface="Lato"/>
              <a:buNone/>
              <a:defRPr sz="10000">
                <a:latin typeface="Lato"/>
                <a:ea typeface="Lato"/>
                <a:cs typeface="Lato"/>
                <a:sym typeface="Lato"/>
              </a:defRPr>
            </a:lvl7pPr>
            <a:lvl8pPr lvl="7" algn="ctr">
              <a:lnSpc>
                <a:spcPct val="100000"/>
              </a:lnSpc>
              <a:spcBef>
                <a:spcPts val="0"/>
              </a:spcBef>
              <a:spcAft>
                <a:spcPts val="0"/>
              </a:spcAft>
              <a:buSzPts val="10000"/>
              <a:buFont typeface="Lato"/>
              <a:buNone/>
              <a:defRPr sz="10000">
                <a:latin typeface="Lato"/>
                <a:ea typeface="Lato"/>
                <a:cs typeface="Lato"/>
                <a:sym typeface="Lato"/>
              </a:defRPr>
            </a:lvl8pPr>
            <a:lvl9pPr lvl="8" algn="ctr">
              <a:lnSpc>
                <a:spcPct val="100000"/>
              </a:lnSpc>
              <a:spcBef>
                <a:spcPts val="0"/>
              </a:spcBef>
              <a:spcAft>
                <a:spcPts val="0"/>
              </a:spcAft>
              <a:buSzPts val="10000"/>
              <a:buFont typeface="Lato"/>
              <a:buNone/>
              <a:defRPr sz="10000">
                <a:latin typeface="Lato"/>
                <a:ea typeface="Lato"/>
                <a:cs typeface="Lato"/>
                <a:sym typeface="Lato"/>
              </a:defRPr>
            </a:lvl9pPr>
          </a:lstStyle>
          <a:p>
            <a:r>
              <a:t>xx%</a:t>
            </a:r>
          </a:p>
        </p:txBody>
      </p:sp>
      <p:sp>
        <p:nvSpPr>
          <p:cNvPr id="187" name="Google Shape;187;p29"/>
          <p:cNvSpPr txBox="1"/>
          <p:nvPr>
            <p:ph idx="1" type="body"/>
          </p:nvPr>
        </p:nvSpPr>
        <p:spPr>
          <a:xfrm>
            <a:off x="311700" y="2919450"/>
            <a:ext cx="8520600" cy="10716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188" name="Google Shape;188;p29"/>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 name="Shape 45"/>
        <p:cNvGrpSpPr/>
        <p:nvPr/>
      </p:nvGrpSpPr>
      <p:grpSpPr>
        <a:xfrm>
          <a:off x="0" y="0"/>
          <a:ext cx="0" cy="0"/>
          <a:chOff x="0" y="0"/>
          <a:chExt cx="0" cy="0"/>
        </a:xfrm>
      </p:grpSpPr>
      <p:sp>
        <p:nvSpPr>
          <p:cNvPr id="46" name="Google Shape;46;p4"/>
          <p:cNvSpPr txBox="1"/>
          <p:nvPr>
            <p:ph type="title"/>
          </p:nvPr>
        </p:nvSpPr>
        <p:spPr>
          <a:xfrm>
            <a:off x="508001" y="2025650"/>
            <a:ext cx="6447501" cy="1369936"/>
          </a:xfrm>
          <a:prstGeom prst="rect">
            <a:avLst/>
          </a:prstGeom>
          <a:noFill/>
          <a:ln>
            <a:noFill/>
          </a:ln>
        </p:spPr>
        <p:txBody>
          <a:bodyPr anchorCtr="0" anchor="b" bIns="34275" lIns="68575" spcFirstLastPara="1" rIns="68575" wrap="square" tIns="34275">
            <a:noAutofit/>
          </a:bodyPr>
          <a:lstStyle>
            <a:lvl1pPr lvl="0" algn="l">
              <a:lnSpc>
                <a:spcPct val="100000"/>
              </a:lnSpc>
              <a:spcBef>
                <a:spcPts val="0"/>
              </a:spcBef>
              <a:spcAft>
                <a:spcPts val="0"/>
              </a:spcAft>
              <a:buClr>
                <a:srgbClr val="374C81"/>
              </a:buClr>
              <a:buSzPts val="3000"/>
              <a:buFont typeface="Trebuchet MS"/>
              <a:buNone/>
              <a:defRPr b="0" sz="300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7" name="Google Shape;47;p4"/>
          <p:cNvSpPr txBox="1"/>
          <p:nvPr>
            <p:ph idx="1" type="body"/>
          </p:nvPr>
        </p:nvSpPr>
        <p:spPr>
          <a:xfrm>
            <a:off x="508001" y="3395586"/>
            <a:ext cx="6447501" cy="645300"/>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SzPts val="1200"/>
              <a:buNone/>
              <a:defRPr sz="1500">
                <a:solidFill>
                  <a:srgbClr val="7F7F7F"/>
                </a:solidFill>
              </a:defRPr>
            </a:lvl1pPr>
            <a:lvl2pPr indent="-228600" lvl="1" marL="914400" algn="l">
              <a:lnSpc>
                <a:spcPct val="100000"/>
              </a:lnSpc>
              <a:spcBef>
                <a:spcPts val="800"/>
              </a:spcBef>
              <a:spcAft>
                <a:spcPts val="0"/>
              </a:spcAft>
              <a:buSzPts val="1100"/>
              <a:buNone/>
              <a:defRPr sz="1400">
                <a:solidFill>
                  <a:srgbClr val="888888"/>
                </a:solidFill>
              </a:defRPr>
            </a:lvl2pPr>
            <a:lvl3pPr indent="-228600" lvl="2" marL="1371600" algn="l">
              <a:lnSpc>
                <a:spcPct val="100000"/>
              </a:lnSpc>
              <a:spcBef>
                <a:spcPts val="800"/>
              </a:spcBef>
              <a:spcAft>
                <a:spcPts val="0"/>
              </a:spcAft>
              <a:buSzPts val="1000"/>
              <a:buNone/>
              <a:defRPr sz="1200">
                <a:solidFill>
                  <a:srgbClr val="888888"/>
                </a:solidFill>
              </a:defRPr>
            </a:lvl3pPr>
            <a:lvl4pPr indent="-228600" lvl="3" marL="1828800" algn="l">
              <a:lnSpc>
                <a:spcPct val="100000"/>
              </a:lnSpc>
              <a:spcBef>
                <a:spcPts val="800"/>
              </a:spcBef>
              <a:spcAft>
                <a:spcPts val="0"/>
              </a:spcAft>
              <a:buSzPts val="800"/>
              <a:buNone/>
              <a:defRPr sz="1100">
                <a:solidFill>
                  <a:srgbClr val="888888"/>
                </a:solidFill>
              </a:defRPr>
            </a:lvl4pPr>
            <a:lvl5pPr indent="-228600" lvl="4" marL="2286000" algn="l">
              <a:lnSpc>
                <a:spcPct val="100000"/>
              </a:lnSpc>
              <a:spcBef>
                <a:spcPts val="800"/>
              </a:spcBef>
              <a:spcAft>
                <a:spcPts val="0"/>
              </a:spcAft>
              <a:buSzPts val="800"/>
              <a:buNone/>
              <a:defRPr sz="1100">
                <a:solidFill>
                  <a:srgbClr val="888888"/>
                </a:solidFill>
              </a:defRPr>
            </a:lvl5pPr>
            <a:lvl6pPr indent="-228600" lvl="5" marL="2743200" algn="l">
              <a:lnSpc>
                <a:spcPct val="100000"/>
              </a:lnSpc>
              <a:spcBef>
                <a:spcPts val="800"/>
              </a:spcBef>
              <a:spcAft>
                <a:spcPts val="0"/>
              </a:spcAft>
              <a:buSzPts val="800"/>
              <a:buNone/>
              <a:defRPr sz="1100">
                <a:solidFill>
                  <a:srgbClr val="888888"/>
                </a:solidFill>
              </a:defRPr>
            </a:lvl6pPr>
            <a:lvl7pPr indent="-228600" lvl="6" marL="3200400" algn="l">
              <a:lnSpc>
                <a:spcPct val="100000"/>
              </a:lnSpc>
              <a:spcBef>
                <a:spcPts val="800"/>
              </a:spcBef>
              <a:spcAft>
                <a:spcPts val="0"/>
              </a:spcAft>
              <a:buSzPts val="800"/>
              <a:buNone/>
              <a:defRPr sz="1100">
                <a:solidFill>
                  <a:srgbClr val="888888"/>
                </a:solidFill>
              </a:defRPr>
            </a:lvl7pPr>
            <a:lvl8pPr indent="-228600" lvl="7" marL="3657600" algn="l">
              <a:lnSpc>
                <a:spcPct val="100000"/>
              </a:lnSpc>
              <a:spcBef>
                <a:spcPts val="800"/>
              </a:spcBef>
              <a:spcAft>
                <a:spcPts val="0"/>
              </a:spcAft>
              <a:buSzPts val="800"/>
              <a:buNone/>
              <a:defRPr sz="1100">
                <a:solidFill>
                  <a:srgbClr val="888888"/>
                </a:solidFill>
              </a:defRPr>
            </a:lvl8pPr>
            <a:lvl9pPr indent="-228600" lvl="8" marL="4114800" algn="l">
              <a:lnSpc>
                <a:spcPct val="100000"/>
              </a:lnSpc>
              <a:spcBef>
                <a:spcPts val="800"/>
              </a:spcBef>
              <a:spcAft>
                <a:spcPts val="0"/>
              </a:spcAft>
              <a:buSzPts val="800"/>
              <a:buNone/>
              <a:defRPr sz="1100">
                <a:solidFill>
                  <a:srgbClr val="888888"/>
                </a:solidFill>
              </a:defRPr>
            </a:lvl9pPr>
          </a:lstStyle>
          <a:p/>
        </p:txBody>
      </p:sp>
      <p:sp>
        <p:nvSpPr>
          <p:cNvPr id="48" name="Google Shape;48;p4"/>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9" name="Google Shape;49;p4"/>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0" name="Google Shape;50;p4"/>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1" name="Shape 51"/>
        <p:cNvGrpSpPr/>
        <p:nvPr/>
      </p:nvGrpSpPr>
      <p:grpSpPr>
        <a:xfrm>
          <a:off x="0" y="0"/>
          <a:ext cx="0" cy="0"/>
          <a:chOff x="0" y="0"/>
          <a:chExt cx="0" cy="0"/>
        </a:xfrm>
      </p:grpSpPr>
      <p:sp>
        <p:nvSpPr>
          <p:cNvPr id="52" name="Google Shape;52;p5"/>
          <p:cNvSpPr txBox="1"/>
          <p:nvPr>
            <p:ph type="title"/>
          </p:nvPr>
        </p:nvSpPr>
        <p:spPr>
          <a:xfrm>
            <a:off x="508000" y="457200"/>
            <a:ext cx="6447501" cy="990600"/>
          </a:xfrm>
          <a:prstGeom prst="rect">
            <a:avLst/>
          </a:prstGeom>
          <a:noFill/>
          <a:ln>
            <a:noFill/>
          </a:ln>
        </p:spPr>
        <p:txBody>
          <a:bodyPr anchorCtr="0" anchor="t" bIns="34275" lIns="68575" spcFirstLastPara="1" rIns="68575" wrap="square" tIns="34275">
            <a:noAutofit/>
          </a:bodyPr>
          <a:lstStyle>
            <a:lvl1pPr lvl="0" algn="l">
              <a:lnSpc>
                <a:spcPct val="100000"/>
              </a:lnSpc>
              <a:spcBef>
                <a:spcPts val="0"/>
              </a:spcBef>
              <a:spcAft>
                <a:spcPts val="0"/>
              </a:spcAft>
              <a:buClr>
                <a:srgbClr val="374C8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3" name="Google Shape;53;p5"/>
          <p:cNvSpPr txBox="1"/>
          <p:nvPr>
            <p:ph idx="1" type="body"/>
          </p:nvPr>
        </p:nvSpPr>
        <p:spPr>
          <a:xfrm>
            <a:off x="508000" y="1620442"/>
            <a:ext cx="3138026" cy="2910579"/>
          </a:xfrm>
          <a:prstGeom prst="rect">
            <a:avLst/>
          </a:prstGeom>
          <a:noFill/>
          <a:ln>
            <a:noFill/>
          </a:ln>
        </p:spPr>
        <p:txBody>
          <a:bodyPr anchorCtr="0" anchor="t" bIns="34275" lIns="68575" spcFirstLastPara="1" rIns="68575" wrap="square" tIns="34275">
            <a:noAutofit/>
          </a:bodyPr>
          <a:lstStyle>
            <a:lvl1pPr indent="-298450" lvl="0" marL="457200" algn="l">
              <a:lnSpc>
                <a:spcPct val="100000"/>
              </a:lnSpc>
              <a:spcBef>
                <a:spcPts val="800"/>
              </a:spcBef>
              <a:spcAft>
                <a:spcPts val="0"/>
              </a:spcAft>
              <a:buSzPts val="1100"/>
              <a:buChar char="►"/>
              <a:defRPr/>
            </a:lvl1pPr>
            <a:lvl2pPr indent="-298450" lvl="1" marL="914400" algn="l">
              <a:lnSpc>
                <a:spcPct val="100000"/>
              </a:lnSpc>
              <a:spcBef>
                <a:spcPts val="800"/>
              </a:spcBef>
              <a:spcAft>
                <a:spcPts val="0"/>
              </a:spcAft>
              <a:buSzPts val="1100"/>
              <a:buChar char="►"/>
              <a:defRPr/>
            </a:lvl2pPr>
            <a:lvl3pPr indent="-298450" lvl="2" marL="1371600" algn="l">
              <a:lnSpc>
                <a:spcPct val="100000"/>
              </a:lnSpc>
              <a:spcBef>
                <a:spcPts val="800"/>
              </a:spcBef>
              <a:spcAft>
                <a:spcPts val="0"/>
              </a:spcAft>
              <a:buSzPts val="1100"/>
              <a:buChar char="►"/>
              <a:defRPr/>
            </a:lvl3pPr>
            <a:lvl4pPr indent="-298450" lvl="3" marL="1828800" algn="l">
              <a:lnSpc>
                <a:spcPct val="100000"/>
              </a:lnSpc>
              <a:spcBef>
                <a:spcPts val="800"/>
              </a:spcBef>
              <a:spcAft>
                <a:spcPts val="0"/>
              </a:spcAft>
              <a:buSzPts val="1100"/>
              <a:buChar char="►"/>
              <a:defRPr/>
            </a:lvl4pPr>
            <a:lvl5pPr indent="-298450" lvl="4" marL="2286000" algn="l">
              <a:lnSpc>
                <a:spcPct val="100000"/>
              </a:lnSpc>
              <a:spcBef>
                <a:spcPts val="800"/>
              </a:spcBef>
              <a:spcAft>
                <a:spcPts val="0"/>
              </a:spcAft>
              <a:buSzPts val="1100"/>
              <a:buChar char="►"/>
              <a:defRPr/>
            </a:lvl5pPr>
            <a:lvl6pPr indent="-298450" lvl="5" marL="2743200" algn="l">
              <a:lnSpc>
                <a:spcPct val="100000"/>
              </a:lnSpc>
              <a:spcBef>
                <a:spcPts val="800"/>
              </a:spcBef>
              <a:spcAft>
                <a:spcPts val="0"/>
              </a:spcAft>
              <a:buSzPts val="1100"/>
              <a:buChar char="►"/>
              <a:defRPr/>
            </a:lvl6pPr>
            <a:lvl7pPr indent="-298450" lvl="6" marL="3200400" algn="l">
              <a:lnSpc>
                <a:spcPct val="100000"/>
              </a:lnSpc>
              <a:spcBef>
                <a:spcPts val="800"/>
              </a:spcBef>
              <a:spcAft>
                <a:spcPts val="0"/>
              </a:spcAft>
              <a:buSzPts val="1100"/>
              <a:buChar char="►"/>
              <a:defRPr/>
            </a:lvl7pPr>
            <a:lvl8pPr indent="-298450" lvl="7" marL="3657600" algn="l">
              <a:lnSpc>
                <a:spcPct val="100000"/>
              </a:lnSpc>
              <a:spcBef>
                <a:spcPts val="800"/>
              </a:spcBef>
              <a:spcAft>
                <a:spcPts val="0"/>
              </a:spcAft>
              <a:buSzPts val="1100"/>
              <a:buChar char="►"/>
              <a:defRPr/>
            </a:lvl8pPr>
            <a:lvl9pPr indent="-298450" lvl="8" marL="4114800" algn="l">
              <a:lnSpc>
                <a:spcPct val="100000"/>
              </a:lnSpc>
              <a:spcBef>
                <a:spcPts val="800"/>
              </a:spcBef>
              <a:spcAft>
                <a:spcPts val="0"/>
              </a:spcAft>
              <a:buSzPts val="1100"/>
              <a:buChar char="►"/>
              <a:defRPr/>
            </a:lvl9pPr>
          </a:lstStyle>
          <a:p/>
        </p:txBody>
      </p:sp>
      <p:sp>
        <p:nvSpPr>
          <p:cNvPr id="54" name="Google Shape;54;p5"/>
          <p:cNvSpPr txBox="1"/>
          <p:nvPr>
            <p:ph idx="2" type="body"/>
          </p:nvPr>
        </p:nvSpPr>
        <p:spPr>
          <a:xfrm>
            <a:off x="3817477" y="1620442"/>
            <a:ext cx="3138025" cy="2910580"/>
          </a:xfrm>
          <a:prstGeom prst="rect">
            <a:avLst/>
          </a:prstGeom>
          <a:noFill/>
          <a:ln>
            <a:noFill/>
          </a:ln>
        </p:spPr>
        <p:txBody>
          <a:bodyPr anchorCtr="0" anchor="t" bIns="34275" lIns="68575" spcFirstLastPara="1" rIns="68575" wrap="square" tIns="34275">
            <a:noAutofit/>
          </a:bodyPr>
          <a:lstStyle>
            <a:lvl1pPr indent="-298450" lvl="0" marL="457200" algn="l">
              <a:lnSpc>
                <a:spcPct val="100000"/>
              </a:lnSpc>
              <a:spcBef>
                <a:spcPts val="800"/>
              </a:spcBef>
              <a:spcAft>
                <a:spcPts val="0"/>
              </a:spcAft>
              <a:buSzPts val="1100"/>
              <a:buChar char="►"/>
              <a:defRPr/>
            </a:lvl1pPr>
            <a:lvl2pPr indent="-298450" lvl="1" marL="914400" algn="l">
              <a:lnSpc>
                <a:spcPct val="100000"/>
              </a:lnSpc>
              <a:spcBef>
                <a:spcPts val="800"/>
              </a:spcBef>
              <a:spcAft>
                <a:spcPts val="0"/>
              </a:spcAft>
              <a:buSzPts val="1100"/>
              <a:buChar char="►"/>
              <a:defRPr/>
            </a:lvl2pPr>
            <a:lvl3pPr indent="-298450" lvl="2" marL="1371600" algn="l">
              <a:lnSpc>
                <a:spcPct val="100000"/>
              </a:lnSpc>
              <a:spcBef>
                <a:spcPts val="800"/>
              </a:spcBef>
              <a:spcAft>
                <a:spcPts val="0"/>
              </a:spcAft>
              <a:buSzPts val="1100"/>
              <a:buChar char="►"/>
              <a:defRPr/>
            </a:lvl3pPr>
            <a:lvl4pPr indent="-298450" lvl="3" marL="1828800" algn="l">
              <a:lnSpc>
                <a:spcPct val="100000"/>
              </a:lnSpc>
              <a:spcBef>
                <a:spcPts val="800"/>
              </a:spcBef>
              <a:spcAft>
                <a:spcPts val="0"/>
              </a:spcAft>
              <a:buSzPts val="1100"/>
              <a:buChar char="►"/>
              <a:defRPr/>
            </a:lvl4pPr>
            <a:lvl5pPr indent="-298450" lvl="4" marL="2286000" algn="l">
              <a:lnSpc>
                <a:spcPct val="100000"/>
              </a:lnSpc>
              <a:spcBef>
                <a:spcPts val="800"/>
              </a:spcBef>
              <a:spcAft>
                <a:spcPts val="0"/>
              </a:spcAft>
              <a:buSzPts val="1100"/>
              <a:buChar char="►"/>
              <a:defRPr/>
            </a:lvl5pPr>
            <a:lvl6pPr indent="-298450" lvl="5" marL="2743200" algn="l">
              <a:lnSpc>
                <a:spcPct val="100000"/>
              </a:lnSpc>
              <a:spcBef>
                <a:spcPts val="800"/>
              </a:spcBef>
              <a:spcAft>
                <a:spcPts val="0"/>
              </a:spcAft>
              <a:buSzPts val="1100"/>
              <a:buChar char="►"/>
              <a:defRPr/>
            </a:lvl6pPr>
            <a:lvl7pPr indent="-298450" lvl="6" marL="3200400" algn="l">
              <a:lnSpc>
                <a:spcPct val="100000"/>
              </a:lnSpc>
              <a:spcBef>
                <a:spcPts val="800"/>
              </a:spcBef>
              <a:spcAft>
                <a:spcPts val="0"/>
              </a:spcAft>
              <a:buSzPts val="1100"/>
              <a:buChar char="►"/>
              <a:defRPr/>
            </a:lvl7pPr>
            <a:lvl8pPr indent="-298450" lvl="7" marL="3657600" algn="l">
              <a:lnSpc>
                <a:spcPct val="100000"/>
              </a:lnSpc>
              <a:spcBef>
                <a:spcPts val="800"/>
              </a:spcBef>
              <a:spcAft>
                <a:spcPts val="0"/>
              </a:spcAft>
              <a:buSzPts val="1100"/>
              <a:buChar char="►"/>
              <a:defRPr/>
            </a:lvl8pPr>
            <a:lvl9pPr indent="-298450" lvl="8" marL="4114800" algn="l">
              <a:lnSpc>
                <a:spcPct val="100000"/>
              </a:lnSpc>
              <a:spcBef>
                <a:spcPts val="800"/>
              </a:spcBef>
              <a:spcAft>
                <a:spcPts val="0"/>
              </a:spcAft>
              <a:buSzPts val="1100"/>
              <a:buChar char="►"/>
              <a:defRPr/>
            </a:lvl9pPr>
          </a:lstStyle>
          <a:p/>
        </p:txBody>
      </p:sp>
      <p:sp>
        <p:nvSpPr>
          <p:cNvPr id="55" name="Google Shape;55;p5"/>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6" name="Google Shape;56;p5"/>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7" name="Google Shape;57;p5"/>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8" name="Shape 58"/>
        <p:cNvGrpSpPr/>
        <p:nvPr/>
      </p:nvGrpSpPr>
      <p:grpSpPr>
        <a:xfrm>
          <a:off x="0" y="0"/>
          <a:ext cx="0" cy="0"/>
          <a:chOff x="0" y="0"/>
          <a:chExt cx="0" cy="0"/>
        </a:xfrm>
      </p:grpSpPr>
      <p:sp>
        <p:nvSpPr>
          <p:cNvPr id="59" name="Google Shape;59;p6"/>
          <p:cNvSpPr txBox="1"/>
          <p:nvPr>
            <p:ph type="title"/>
          </p:nvPr>
        </p:nvSpPr>
        <p:spPr>
          <a:xfrm>
            <a:off x="508000" y="457200"/>
            <a:ext cx="6447501" cy="990600"/>
          </a:xfrm>
          <a:prstGeom prst="rect">
            <a:avLst/>
          </a:prstGeom>
          <a:noFill/>
          <a:ln>
            <a:noFill/>
          </a:ln>
        </p:spPr>
        <p:txBody>
          <a:bodyPr anchorCtr="0" anchor="t" bIns="34275" lIns="68575" spcFirstLastPara="1" rIns="68575" wrap="square" tIns="34275">
            <a:noAutofit/>
          </a:bodyPr>
          <a:lstStyle>
            <a:lvl1pPr lvl="0" algn="l">
              <a:lnSpc>
                <a:spcPct val="100000"/>
              </a:lnSpc>
              <a:spcBef>
                <a:spcPts val="0"/>
              </a:spcBef>
              <a:spcAft>
                <a:spcPts val="0"/>
              </a:spcAft>
              <a:buClr>
                <a:srgbClr val="374C81"/>
              </a:buClr>
              <a:buSzPts val="2700"/>
              <a:buFont typeface="Trebuchet MS"/>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0" name="Google Shape;60;p6"/>
          <p:cNvSpPr txBox="1"/>
          <p:nvPr>
            <p:ph idx="1" type="body"/>
          </p:nvPr>
        </p:nvSpPr>
        <p:spPr>
          <a:xfrm>
            <a:off x="506809" y="1620737"/>
            <a:ext cx="3139217" cy="432197"/>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SzPts val="1400"/>
              <a:buNone/>
              <a:defRPr b="0" sz="1800"/>
            </a:lvl1pPr>
            <a:lvl2pPr indent="-228600" lvl="1" marL="914400" algn="l">
              <a:lnSpc>
                <a:spcPct val="100000"/>
              </a:lnSpc>
              <a:spcBef>
                <a:spcPts val="800"/>
              </a:spcBef>
              <a:spcAft>
                <a:spcPts val="0"/>
              </a:spcAft>
              <a:buSzPts val="1200"/>
              <a:buNone/>
              <a:defRPr b="1" sz="1500"/>
            </a:lvl2pPr>
            <a:lvl3pPr indent="-228600" lvl="2" marL="1371600" algn="l">
              <a:lnSpc>
                <a:spcPct val="100000"/>
              </a:lnSpc>
              <a:spcBef>
                <a:spcPts val="800"/>
              </a:spcBef>
              <a:spcAft>
                <a:spcPts val="0"/>
              </a:spcAft>
              <a:buSzPts val="1100"/>
              <a:buNone/>
              <a:defRPr b="1" sz="1400"/>
            </a:lvl3pPr>
            <a:lvl4pPr indent="-228600" lvl="3" marL="1828800" algn="l">
              <a:lnSpc>
                <a:spcPct val="100000"/>
              </a:lnSpc>
              <a:spcBef>
                <a:spcPts val="800"/>
              </a:spcBef>
              <a:spcAft>
                <a:spcPts val="0"/>
              </a:spcAft>
              <a:buSzPts val="1000"/>
              <a:buNone/>
              <a:defRPr b="1" sz="1200"/>
            </a:lvl4pPr>
            <a:lvl5pPr indent="-228600" lvl="4" marL="2286000" algn="l">
              <a:lnSpc>
                <a:spcPct val="100000"/>
              </a:lnSpc>
              <a:spcBef>
                <a:spcPts val="800"/>
              </a:spcBef>
              <a:spcAft>
                <a:spcPts val="0"/>
              </a:spcAft>
              <a:buSzPts val="1000"/>
              <a:buNone/>
              <a:defRPr b="1" sz="1200"/>
            </a:lvl5pPr>
            <a:lvl6pPr indent="-228600" lvl="5" marL="2743200" algn="l">
              <a:lnSpc>
                <a:spcPct val="100000"/>
              </a:lnSpc>
              <a:spcBef>
                <a:spcPts val="800"/>
              </a:spcBef>
              <a:spcAft>
                <a:spcPts val="0"/>
              </a:spcAft>
              <a:buSzPts val="1000"/>
              <a:buNone/>
              <a:defRPr b="1" sz="1200"/>
            </a:lvl6pPr>
            <a:lvl7pPr indent="-228600" lvl="6" marL="3200400" algn="l">
              <a:lnSpc>
                <a:spcPct val="100000"/>
              </a:lnSpc>
              <a:spcBef>
                <a:spcPts val="800"/>
              </a:spcBef>
              <a:spcAft>
                <a:spcPts val="0"/>
              </a:spcAft>
              <a:buSzPts val="1000"/>
              <a:buNone/>
              <a:defRPr b="1" sz="1200"/>
            </a:lvl7pPr>
            <a:lvl8pPr indent="-228600" lvl="7" marL="3657600" algn="l">
              <a:lnSpc>
                <a:spcPct val="100000"/>
              </a:lnSpc>
              <a:spcBef>
                <a:spcPts val="800"/>
              </a:spcBef>
              <a:spcAft>
                <a:spcPts val="0"/>
              </a:spcAft>
              <a:buSzPts val="1000"/>
              <a:buNone/>
              <a:defRPr b="1" sz="1200"/>
            </a:lvl8pPr>
            <a:lvl9pPr indent="-228600" lvl="8" marL="4114800" algn="l">
              <a:lnSpc>
                <a:spcPct val="100000"/>
              </a:lnSpc>
              <a:spcBef>
                <a:spcPts val="800"/>
              </a:spcBef>
              <a:spcAft>
                <a:spcPts val="0"/>
              </a:spcAft>
              <a:buSzPts val="1000"/>
              <a:buNone/>
              <a:defRPr b="1" sz="1200"/>
            </a:lvl9pPr>
          </a:lstStyle>
          <a:p/>
        </p:txBody>
      </p:sp>
      <p:sp>
        <p:nvSpPr>
          <p:cNvPr id="61" name="Google Shape;61;p6"/>
          <p:cNvSpPr txBox="1"/>
          <p:nvPr>
            <p:ph idx="2" type="body"/>
          </p:nvPr>
        </p:nvSpPr>
        <p:spPr>
          <a:xfrm>
            <a:off x="506809" y="2052934"/>
            <a:ext cx="3139217" cy="2478088"/>
          </a:xfrm>
          <a:prstGeom prst="rect">
            <a:avLst/>
          </a:prstGeom>
          <a:noFill/>
          <a:ln>
            <a:noFill/>
          </a:ln>
        </p:spPr>
        <p:txBody>
          <a:bodyPr anchorCtr="0" anchor="t" bIns="34275" lIns="68575" spcFirstLastPara="1" rIns="68575" wrap="square" tIns="34275">
            <a:noAutofit/>
          </a:bodyPr>
          <a:lstStyle>
            <a:lvl1pPr indent="-298450" lvl="0" marL="457200" algn="l">
              <a:lnSpc>
                <a:spcPct val="100000"/>
              </a:lnSpc>
              <a:spcBef>
                <a:spcPts val="800"/>
              </a:spcBef>
              <a:spcAft>
                <a:spcPts val="0"/>
              </a:spcAft>
              <a:buSzPts val="1100"/>
              <a:buChar char="►"/>
              <a:defRPr/>
            </a:lvl1pPr>
            <a:lvl2pPr indent="-298450" lvl="1" marL="914400" algn="l">
              <a:lnSpc>
                <a:spcPct val="100000"/>
              </a:lnSpc>
              <a:spcBef>
                <a:spcPts val="800"/>
              </a:spcBef>
              <a:spcAft>
                <a:spcPts val="0"/>
              </a:spcAft>
              <a:buSzPts val="1100"/>
              <a:buChar char="►"/>
              <a:defRPr/>
            </a:lvl2pPr>
            <a:lvl3pPr indent="-298450" lvl="2" marL="1371600" algn="l">
              <a:lnSpc>
                <a:spcPct val="100000"/>
              </a:lnSpc>
              <a:spcBef>
                <a:spcPts val="800"/>
              </a:spcBef>
              <a:spcAft>
                <a:spcPts val="0"/>
              </a:spcAft>
              <a:buSzPts val="1100"/>
              <a:buChar char="►"/>
              <a:defRPr/>
            </a:lvl3pPr>
            <a:lvl4pPr indent="-298450" lvl="3" marL="1828800" algn="l">
              <a:lnSpc>
                <a:spcPct val="100000"/>
              </a:lnSpc>
              <a:spcBef>
                <a:spcPts val="800"/>
              </a:spcBef>
              <a:spcAft>
                <a:spcPts val="0"/>
              </a:spcAft>
              <a:buSzPts val="1100"/>
              <a:buChar char="►"/>
              <a:defRPr/>
            </a:lvl4pPr>
            <a:lvl5pPr indent="-298450" lvl="4" marL="2286000" algn="l">
              <a:lnSpc>
                <a:spcPct val="100000"/>
              </a:lnSpc>
              <a:spcBef>
                <a:spcPts val="800"/>
              </a:spcBef>
              <a:spcAft>
                <a:spcPts val="0"/>
              </a:spcAft>
              <a:buSzPts val="1100"/>
              <a:buChar char="►"/>
              <a:defRPr/>
            </a:lvl5pPr>
            <a:lvl6pPr indent="-298450" lvl="5" marL="2743200" algn="l">
              <a:lnSpc>
                <a:spcPct val="100000"/>
              </a:lnSpc>
              <a:spcBef>
                <a:spcPts val="800"/>
              </a:spcBef>
              <a:spcAft>
                <a:spcPts val="0"/>
              </a:spcAft>
              <a:buSzPts val="1100"/>
              <a:buChar char="►"/>
              <a:defRPr/>
            </a:lvl6pPr>
            <a:lvl7pPr indent="-298450" lvl="6" marL="3200400" algn="l">
              <a:lnSpc>
                <a:spcPct val="100000"/>
              </a:lnSpc>
              <a:spcBef>
                <a:spcPts val="800"/>
              </a:spcBef>
              <a:spcAft>
                <a:spcPts val="0"/>
              </a:spcAft>
              <a:buSzPts val="1100"/>
              <a:buChar char="►"/>
              <a:defRPr/>
            </a:lvl7pPr>
            <a:lvl8pPr indent="-298450" lvl="7" marL="3657600" algn="l">
              <a:lnSpc>
                <a:spcPct val="100000"/>
              </a:lnSpc>
              <a:spcBef>
                <a:spcPts val="800"/>
              </a:spcBef>
              <a:spcAft>
                <a:spcPts val="0"/>
              </a:spcAft>
              <a:buSzPts val="1100"/>
              <a:buChar char="►"/>
              <a:defRPr/>
            </a:lvl8pPr>
            <a:lvl9pPr indent="-298450" lvl="8" marL="4114800" algn="l">
              <a:lnSpc>
                <a:spcPct val="100000"/>
              </a:lnSpc>
              <a:spcBef>
                <a:spcPts val="800"/>
              </a:spcBef>
              <a:spcAft>
                <a:spcPts val="0"/>
              </a:spcAft>
              <a:buSzPts val="1100"/>
              <a:buChar char="►"/>
              <a:defRPr/>
            </a:lvl9pPr>
          </a:lstStyle>
          <a:p/>
        </p:txBody>
      </p:sp>
      <p:sp>
        <p:nvSpPr>
          <p:cNvPr id="62" name="Google Shape;62;p6"/>
          <p:cNvSpPr txBox="1"/>
          <p:nvPr>
            <p:ph idx="3" type="body"/>
          </p:nvPr>
        </p:nvSpPr>
        <p:spPr>
          <a:xfrm>
            <a:off x="3816287" y="1620737"/>
            <a:ext cx="3139213" cy="432197"/>
          </a:xfrm>
          <a:prstGeom prst="rect">
            <a:avLst/>
          </a:prstGeom>
          <a:noFill/>
          <a:ln>
            <a:noFill/>
          </a:ln>
        </p:spPr>
        <p:txBody>
          <a:bodyPr anchorCtr="0" anchor="b" bIns="34275" lIns="68575" spcFirstLastPara="1" rIns="68575" wrap="square" tIns="34275">
            <a:noAutofit/>
          </a:bodyPr>
          <a:lstStyle>
            <a:lvl1pPr indent="-228600" lvl="0" marL="457200" algn="l">
              <a:lnSpc>
                <a:spcPct val="100000"/>
              </a:lnSpc>
              <a:spcBef>
                <a:spcPts val="800"/>
              </a:spcBef>
              <a:spcAft>
                <a:spcPts val="0"/>
              </a:spcAft>
              <a:buSzPts val="1400"/>
              <a:buNone/>
              <a:defRPr b="0" sz="1800"/>
            </a:lvl1pPr>
            <a:lvl2pPr indent="-228600" lvl="1" marL="914400" algn="l">
              <a:lnSpc>
                <a:spcPct val="100000"/>
              </a:lnSpc>
              <a:spcBef>
                <a:spcPts val="800"/>
              </a:spcBef>
              <a:spcAft>
                <a:spcPts val="0"/>
              </a:spcAft>
              <a:buSzPts val="1200"/>
              <a:buNone/>
              <a:defRPr b="1" sz="1500"/>
            </a:lvl2pPr>
            <a:lvl3pPr indent="-228600" lvl="2" marL="1371600" algn="l">
              <a:lnSpc>
                <a:spcPct val="100000"/>
              </a:lnSpc>
              <a:spcBef>
                <a:spcPts val="800"/>
              </a:spcBef>
              <a:spcAft>
                <a:spcPts val="0"/>
              </a:spcAft>
              <a:buSzPts val="1100"/>
              <a:buNone/>
              <a:defRPr b="1" sz="1400"/>
            </a:lvl3pPr>
            <a:lvl4pPr indent="-228600" lvl="3" marL="1828800" algn="l">
              <a:lnSpc>
                <a:spcPct val="100000"/>
              </a:lnSpc>
              <a:spcBef>
                <a:spcPts val="800"/>
              </a:spcBef>
              <a:spcAft>
                <a:spcPts val="0"/>
              </a:spcAft>
              <a:buSzPts val="1000"/>
              <a:buNone/>
              <a:defRPr b="1" sz="1200"/>
            </a:lvl4pPr>
            <a:lvl5pPr indent="-228600" lvl="4" marL="2286000" algn="l">
              <a:lnSpc>
                <a:spcPct val="100000"/>
              </a:lnSpc>
              <a:spcBef>
                <a:spcPts val="800"/>
              </a:spcBef>
              <a:spcAft>
                <a:spcPts val="0"/>
              </a:spcAft>
              <a:buSzPts val="1000"/>
              <a:buNone/>
              <a:defRPr b="1" sz="1200"/>
            </a:lvl5pPr>
            <a:lvl6pPr indent="-228600" lvl="5" marL="2743200" algn="l">
              <a:lnSpc>
                <a:spcPct val="100000"/>
              </a:lnSpc>
              <a:spcBef>
                <a:spcPts val="800"/>
              </a:spcBef>
              <a:spcAft>
                <a:spcPts val="0"/>
              </a:spcAft>
              <a:buSzPts val="1000"/>
              <a:buNone/>
              <a:defRPr b="1" sz="1200"/>
            </a:lvl6pPr>
            <a:lvl7pPr indent="-228600" lvl="6" marL="3200400" algn="l">
              <a:lnSpc>
                <a:spcPct val="100000"/>
              </a:lnSpc>
              <a:spcBef>
                <a:spcPts val="800"/>
              </a:spcBef>
              <a:spcAft>
                <a:spcPts val="0"/>
              </a:spcAft>
              <a:buSzPts val="1000"/>
              <a:buNone/>
              <a:defRPr b="1" sz="1200"/>
            </a:lvl7pPr>
            <a:lvl8pPr indent="-228600" lvl="7" marL="3657600" algn="l">
              <a:lnSpc>
                <a:spcPct val="100000"/>
              </a:lnSpc>
              <a:spcBef>
                <a:spcPts val="800"/>
              </a:spcBef>
              <a:spcAft>
                <a:spcPts val="0"/>
              </a:spcAft>
              <a:buSzPts val="1000"/>
              <a:buNone/>
              <a:defRPr b="1" sz="1200"/>
            </a:lvl8pPr>
            <a:lvl9pPr indent="-228600" lvl="8" marL="4114800" algn="l">
              <a:lnSpc>
                <a:spcPct val="100000"/>
              </a:lnSpc>
              <a:spcBef>
                <a:spcPts val="800"/>
              </a:spcBef>
              <a:spcAft>
                <a:spcPts val="0"/>
              </a:spcAft>
              <a:buSzPts val="1000"/>
              <a:buNone/>
              <a:defRPr b="1" sz="1200"/>
            </a:lvl9pPr>
          </a:lstStyle>
          <a:p/>
        </p:txBody>
      </p:sp>
      <p:sp>
        <p:nvSpPr>
          <p:cNvPr id="63" name="Google Shape;63;p6"/>
          <p:cNvSpPr txBox="1"/>
          <p:nvPr>
            <p:ph idx="4" type="body"/>
          </p:nvPr>
        </p:nvSpPr>
        <p:spPr>
          <a:xfrm>
            <a:off x="3816288" y="2052934"/>
            <a:ext cx="3139213" cy="2478088"/>
          </a:xfrm>
          <a:prstGeom prst="rect">
            <a:avLst/>
          </a:prstGeom>
          <a:noFill/>
          <a:ln>
            <a:noFill/>
          </a:ln>
        </p:spPr>
        <p:txBody>
          <a:bodyPr anchorCtr="0" anchor="t" bIns="34275" lIns="68575" spcFirstLastPara="1" rIns="68575" wrap="square" tIns="34275">
            <a:noAutofit/>
          </a:bodyPr>
          <a:lstStyle>
            <a:lvl1pPr indent="-298450" lvl="0" marL="457200" algn="l">
              <a:lnSpc>
                <a:spcPct val="100000"/>
              </a:lnSpc>
              <a:spcBef>
                <a:spcPts val="800"/>
              </a:spcBef>
              <a:spcAft>
                <a:spcPts val="0"/>
              </a:spcAft>
              <a:buSzPts val="1100"/>
              <a:buChar char="►"/>
              <a:defRPr/>
            </a:lvl1pPr>
            <a:lvl2pPr indent="-298450" lvl="1" marL="914400" algn="l">
              <a:lnSpc>
                <a:spcPct val="100000"/>
              </a:lnSpc>
              <a:spcBef>
                <a:spcPts val="800"/>
              </a:spcBef>
              <a:spcAft>
                <a:spcPts val="0"/>
              </a:spcAft>
              <a:buSzPts val="1100"/>
              <a:buChar char="►"/>
              <a:defRPr/>
            </a:lvl2pPr>
            <a:lvl3pPr indent="-298450" lvl="2" marL="1371600" algn="l">
              <a:lnSpc>
                <a:spcPct val="100000"/>
              </a:lnSpc>
              <a:spcBef>
                <a:spcPts val="800"/>
              </a:spcBef>
              <a:spcAft>
                <a:spcPts val="0"/>
              </a:spcAft>
              <a:buSzPts val="1100"/>
              <a:buChar char="►"/>
              <a:defRPr/>
            </a:lvl3pPr>
            <a:lvl4pPr indent="-298450" lvl="3" marL="1828800" algn="l">
              <a:lnSpc>
                <a:spcPct val="100000"/>
              </a:lnSpc>
              <a:spcBef>
                <a:spcPts val="800"/>
              </a:spcBef>
              <a:spcAft>
                <a:spcPts val="0"/>
              </a:spcAft>
              <a:buSzPts val="1100"/>
              <a:buChar char="►"/>
              <a:defRPr/>
            </a:lvl4pPr>
            <a:lvl5pPr indent="-298450" lvl="4" marL="2286000" algn="l">
              <a:lnSpc>
                <a:spcPct val="100000"/>
              </a:lnSpc>
              <a:spcBef>
                <a:spcPts val="800"/>
              </a:spcBef>
              <a:spcAft>
                <a:spcPts val="0"/>
              </a:spcAft>
              <a:buSzPts val="1100"/>
              <a:buChar char="►"/>
              <a:defRPr/>
            </a:lvl5pPr>
            <a:lvl6pPr indent="-298450" lvl="5" marL="2743200" algn="l">
              <a:lnSpc>
                <a:spcPct val="100000"/>
              </a:lnSpc>
              <a:spcBef>
                <a:spcPts val="800"/>
              </a:spcBef>
              <a:spcAft>
                <a:spcPts val="0"/>
              </a:spcAft>
              <a:buSzPts val="1100"/>
              <a:buChar char="►"/>
              <a:defRPr/>
            </a:lvl6pPr>
            <a:lvl7pPr indent="-298450" lvl="6" marL="3200400" algn="l">
              <a:lnSpc>
                <a:spcPct val="100000"/>
              </a:lnSpc>
              <a:spcBef>
                <a:spcPts val="800"/>
              </a:spcBef>
              <a:spcAft>
                <a:spcPts val="0"/>
              </a:spcAft>
              <a:buSzPts val="1100"/>
              <a:buChar char="►"/>
              <a:defRPr/>
            </a:lvl7pPr>
            <a:lvl8pPr indent="-298450" lvl="7" marL="3657600" algn="l">
              <a:lnSpc>
                <a:spcPct val="100000"/>
              </a:lnSpc>
              <a:spcBef>
                <a:spcPts val="800"/>
              </a:spcBef>
              <a:spcAft>
                <a:spcPts val="0"/>
              </a:spcAft>
              <a:buSzPts val="1100"/>
              <a:buChar char="►"/>
              <a:defRPr/>
            </a:lvl8pPr>
            <a:lvl9pPr indent="-298450" lvl="8" marL="4114800" algn="l">
              <a:lnSpc>
                <a:spcPct val="100000"/>
              </a:lnSpc>
              <a:spcBef>
                <a:spcPts val="800"/>
              </a:spcBef>
              <a:spcAft>
                <a:spcPts val="0"/>
              </a:spcAft>
              <a:buSzPts val="1100"/>
              <a:buChar char="►"/>
              <a:defRPr/>
            </a:lvl9pPr>
          </a:lstStyle>
          <a:p/>
        </p:txBody>
      </p:sp>
      <p:sp>
        <p:nvSpPr>
          <p:cNvPr id="64" name="Google Shape;64;p6"/>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5" name="Google Shape;65;p6"/>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6" name="Google Shape;66;p6"/>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7"/>
          <p:cNvSpPr txBox="1"/>
          <p:nvPr>
            <p:ph type="title"/>
          </p:nvPr>
        </p:nvSpPr>
        <p:spPr>
          <a:xfrm>
            <a:off x="508000" y="457200"/>
            <a:ext cx="6447501" cy="990600"/>
          </a:xfrm>
          <a:prstGeom prst="rect">
            <a:avLst/>
          </a:prstGeom>
          <a:noFill/>
          <a:ln>
            <a:noFill/>
          </a:ln>
        </p:spPr>
        <p:txBody>
          <a:bodyPr anchorCtr="0" anchor="t" bIns="34275" lIns="68575" spcFirstLastPara="1" rIns="68575" wrap="square" tIns="34275">
            <a:noAutofit/>
          </a:bodyPr>
          <a:lstStyle>
            <a:lvl1pPr lvl="0" algn="l">
              <a:lnSpc>
                <a:spcPct val="100000"/>
              </a:lnSpc>
              <a:spcBef>
                <a:spcPts val="0"/>
              </a:spcBef>
              <a:spcAft>
                <a:spcPts val="0"/>
              </a:spcAft>
              <a:buClr>
                <a:srgbClr val="374C8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9" name="Google Shape;69;p7"/>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0" name="Google Shape;70;p7"/>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1" name="Google Shape;71;p7"/>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2" name="Shape 72"/>
        <p:cNvGrpSpPr/>
        <p:nvPr/>
      </p:nvGrpSpPr>
      <p:grpSpPr>
        <a:xfrm>
          <a:off x="0" y="0"/>
          <a:ext cx="0" cy="0"/>
          <a:chOff x="0" y="0"/>
          <a:chExt cx="0" cy="0"/>
        </a:xfrm>
      </p:grpSpPr>
      <p:sp>
        <p:nvSpPr>
          <p:cNvPr id="73" name="Google Shape;73;p8"/>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4" name="Google Shape;74;p8"/>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5" name="Google Shape;75;p8"/>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6" name="Shape 76"/>
        <p:cNvGrpSpPr/>
        <p:nvPr/>
      </p:nvGrpSpPr>
      <p:grpSpPr>
        <a:xfrm>
          <a:off x="0" y="0"/>
          <a:ext cx="0" cy="0"/>
          <a:chOff x="0" y="0"/>
          <a:chExt cx="0" cy="0"/>
        </a:xfrm>
      </p:grpSpPr>
      <p:sp>
        <p:nvSpPr>
          <p:cNvPr id="77" name="Google Shape;77;p9"/>
          <p:cNvSpPr txBox="1"/>
          <p:nvPr>
            <p:ph type="title"/>
          </p:nvPr>
        </p:nvSpPr>
        <p:spPr>
          <a:xfrm>
            <a:off x="508000" y="1123953"/>
            <a:ext cx="2890896" cy="958849"/>
          </a:xfrm>
          <a:prstGeom prst="rect">
            <a:avLst/>
          </a:prstGeom>
          <a:noFill/>
          <a:ln>
            <a:noFill/>
          </a:ln>
        </p:spPr>
        <p:txBody>
          <a:bodyPr anchorCtr="0" anchor="b" bIns="34275" lIns="68575" spcFirstLastPara="1" rIns="68575" wrap="square" tIns="34275">
            <a:noAutofit/>
          </a:bodyPr>
          <a:lstStyle>
            <a:lvl1pPr lvl="0" algn="l">
              <a:lnSpc>
                <a:spcPct val="100000"/>
              </a:lnSpc>
              <a:spcBef>
                <a:spcPts val="0"/>
              </a:spcBef>
              <a:spcAft>
                <a:spcPts val="0"/>
              </a:spcAft>
              <a:buClr>
                <a:srgbClr val="374C81"/>
              </a:buClr>
              <a:buSzPts val="1500"/>
              <a:buFont typeface="Trebuchet MS"/>
              <a:buNone/>
              <a:defRPr sz="1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 name="Google Shape;78;p9"/>
          <p:cNvSpPr txBox="1"/>
          <p:nvPr>
            <p:ph idx="1" type="body"/>
          </p:nvPr>
        </p:nvSpPr>
        <p:spPr>
          <a:xfrm>
            <a:off x="3570346" y="386193"/>
            <a:ext cx="3385156" cy="4144828"/>
          </a:xfrm>
          <a:prstGeom prst="rect">
            <a:avLst/>
          </a:prstGeom>
          <a:noFill/>
          <a:ln>
            <a:noFill/>
          </a:ln>
        </p:spPr>
        <p:txBody>
          <a:bodyPr anchorCtr="0" anchor="t" bIns="34275" lIns="68575" spcFirstLastPara="1" rIns="68575" wrap="square" tIns="34275">
            <a:noAutofit/>
          </a:bodyPr>
          <a:lstStyle>
            <a:lvl1pPr indent="-298450" lvl="0" marL="457200" algn="l">
              <a:lnSpc>
                <a:spcPct val="100000"/>
              </a:lnSpc>
              <a:spcBef>
                <a:spcPts val="800"/>
              </a:spcBef>
              <a:spcAft>
                <a:spcPts val="0"/>
              </a:spcAft>
              <a:buSzPts val="1100"/>
              <a:buChar char="►"/>
              <a:defRPr/>
            </a:lvl1pPr>
            <a:lvl2pPr indent="-298450" lvl="1" marL="914400" algn="l">
              <a:lnSpc>
                <a:spcPct val="100000"/>
              </a:lnSpc>
              <a:spcBef>
                <a:spcPts val="800"/>
              </a:spcBef>
              <a:spcAft>
                <a:spcPts val="0"/>
              </a:spcAft>
              <a:buSzPts val="1100"/>
              <a:buChar char="►"/>
              <a:defRPr/>
            </a:lvl2pPr>
            <a:lvl3pPr indent="-298450" lvl="2" marL="1371600" algn="l">
              <a:lnSpc>
                <a:spcPct val="100000"/>
              </a:lnSpc>
              <a:spcBef>
                <a:spcPts val="800"/>
              </a:spcBef>
              <a:spcAft>
                <a:spcPts val="0"/>
              </a:spcAft>
              <a:buSzPts val="1100"/>
              <a:buChar char="►"/>
              <a:defRPr/>
            </a:lvl3pPr>
            <a:lvl4pPr indent="-298450" lvl="3" marL="1828800" algn="l">
              <a:lnSpc>
                <a:spcPct val="100000"/>
              </a:lnSpc>
              <a:spcBef>
                <a:spcPts val="800"/>
              </a:spcBef>
              <a:spcAft>
                <a:spcPts val="0"/>
              </a:spcAft>
              <a:buSzPts val="1100"/>
              <a:buChar char="►"/>
              <a:defRPr/>
            </a:lvl4pPr>
            <a:lvl5pPr indent="-298450" lvl="4" marL="2286000" algn="l">
              <a:lnSpc>
                <a:spcPct val="100000"/>
              </a:lnSpc>
              <a:spcBef>
                <a:spcPts val="800"/>
              </a:spcBef>
              <a:spcAft>
                <a:spcPts val="0"/>
              </a:spcAft>
              <a:buSzPts val="1100"/>
              <a:buChar char="►"/>
              <a:defRPr/>
            </a:lvl5pPr>
            <a:lvl6pPr indent="-298450" lvl="5" marL="2743200" algn="l">
              <a:lnSpc>
                <a:spcPct val="100000"/>
              </a:lnSpc>
              <a:spcBef>
                <a:spcPts val="800"/>
              </a:spcBef>
              <a:spcAft>
                <a:spcPts val="0"/>
              </a:spcAft>
              <a:buSzPts val="1100"/>
              <a:buChar char="►"/>
              <a:defRPr/>
            </a:lvl6pPr>
            <a:lvl7pPr indent="-298450" lvl="6" marL="3200400" algn="l">
              <a:lnSpc>
                <a:spcPct val="100000"/>
              </a:lnSpc>
              <a:spcBef>
                <a:spcPts val="800"/>
              </a:spcBef>
              <a:spcAft>
                <a:spcPts val="0"/>
              </a:spcAft>
              <a:buSzPts val="1100"/>
              <a:buChar char="►"/>
              <a:defRPr/>
            </a:lvl7pPr>
            <a:lvl8pPr indent="-298450" lvl="7" marL="3657600" algn="l">
              <a:lnSpc>
                <a:spcPct val="100000"/>
              </a:lnSpc>
              <a:spcBef>
                <a:spcPts val="800"/>
              </a:spcBef>
              <a:spcAft>
                <a:spcPts val="0"/>
              </a:spcAft>
              <a:buSzPts val="1100"/>
              <a:buChar char="►"/>
              <a:defRPr/>
            </a:lvl8pPr>
            <a:lvl9pPr indent="-298450" lvl="8" marL="4114800" algn="l">
              <a:lnSpc>
                <a:spcPct val="100000"/>
              </a:lnSpc>
              <a:spcBef>
                <a:spcPts val="800"/>
              </a:spcBef>
              <a:spcAft>
                <a:spcPts val="0"/>
              </a:spcAft>
              <a:buSzPts val="1100"/>
              <a:buChar char="►"/>
              <a:defRPr/>
            </a:lvl9pPr>
          </a:lstStyle>
          <a:p/>
        </p:txBody>
      </p:sp>
      <p:sp>
        <p:nvSpPr>
          <p:cNvPr id="79" name="Google Shape;79;p9"/>
          <p:cNvSpPr txBox="1"/>
          <p:nvPr>
            <p:ph idx="2" type="body"/>
          </p:nvPr>
        </p:nvSpPr>
        <p:spPr>
          <a:xfrm>
            <a:off x="508000" y="2082802"/>
            <a:ext cx="2890896" cy="1938337"/>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SzPts val="800"/>
              <a:buNone/>
              <a:defRPr sz="1100"/>
            </a:lvl1pPr>
            <a:lvl2pPr indent="-228600" lvl="1" marL="914400" algn="l">
              <a:lnSpc>
                <a:spcPct val="100000"/>
              </a:lnSpc>
              <a:spcBef>
                <a:spcPts val="800"/>
              </a:spcBef>
              <a:spcAft>
                <a:spcPts val="0"/>
              </a:spcAft>
              <a:buSzPts val="800"/>
              <a:buNone/>
              <a:defRPr sz="1100"/>
            </a:lvl2pPr>
            <a:lvl3pPr indent="-228600" lvl="2" marL="1371600" algn="l">
              <a:lnSpc>
                <a:spcPct val="100000"/>
              </a:lnSpc>
              <a:spcBef>
                <a:spcPts val="800"/>
              </a:spcBef>
              <a:spcAft>
                <a:spcPts val="0"/>
              </a:spcAft>
              <a:buSzPts val="700"/>
              <a:buNone/>
              <a:defRPr sz="900"/>
            </a:lvl3pPr>
            <a:lvl4pPr indent="-228600" lvl="3" marL="1828800" algn="l">
              <a:lnSpc>
                <a:spcPct val="100000"/>
              </a:lnSpc>
              <a:spcBef>
                <a:spcPts val="800"/>
              </a:spcBef>
              <a:spcAft>
                <a:spcPts val="0"/>
              </a:spcAft>
              <a:buSzPts val="600"/>
              <a:buNone/>
              <a:defRPr sz="800"/>
            </a:lvl4pPr>
            <a:lvl5pPr indent="-228600" lvl="4" marL="2286000" algn="l">
              <a:lnSpc>
                <a:spcPct val="100000"/>
              </a:lnSpc>
              <a:spcBef>
                <a:spcPts val="800"/>
              </a:spcBef>
              <a:spcAft>
                <a:spcPts val="0"/>
              </a:spcAft>
              <a:buSzPts val="600"/>
              <a:buNone/>
              <a:defRPr sz="800"/>
            </a:lvl5pPr>
            <a:lvl6pPr indent="-228600" lvl="5" marL="2743200" algn="l">
              <a:lnSpc>
                <a:spcPct val="100000"/>
              </a:lnSpc>
              <a:spcBef>
                <a:spcPts val="800"/>
              </a:spcBef>
              <a:spcAft>
                <a:spcPts val="0"/>
              </a:spcAft>
              <a:buSzPts val="600"/>
              <a:buNone/>
              <a:defRPr sz="800"/>
            </a:lvl6pPr>
            <a:lvl7pPr indent="-228600" lvl="6" marL="3200400" algn="l">
              <a:lnSpc>
                <a:spcPct val="100000"/>
              </a:lnSpc>
              <a:spcBef>
                <a:spcPts val="800"/>
              </a:spcBef>
              <a:spcAft>
                <a:spcPts val="0"/>
              </a:spcAft>
              <a:buSzPts val="600"/>
              <a:buNone/>
              <a:defRPr sz="800"/>
            </a:lvl7pPr>
            <a:lvl8pPr indent="-228600" lvl="7" marL="3657600" algn="l">
              <a:lnSpc>
                <a:spcPct val="100000"/>
              </a:lnSpc>
              <a:spcBef>
                <a:spcPts val="800"/>
              </a:spcBef>
              <a:spcAft>
                <a:spcPts val="0"/>
              </a:spcAft>
              <a:buSzPts val="600"/>
              <a:buNone/>
              <a:defRPr sz="800"/>
            </a:lvl8pPr>
            <a:lvl9pPr indent="-228600" lvl="8" marL="4114800" algn="l">
              <a:lnSpc>
                <a:spcPct val="100000"/>
              </a:lnSpc>
              <a:spcBef>
                <a:spcPts val="800"/>
              </a:spcBef>
              <a:spcAft>
                <a:spcPts val="0"/>
              </a:spcAft>
              <a:buSzPts val="600"/>
              <a:buNone/>
              <a:defRPr sz="800"/>
            </a:lvl9pPr>
          </a:lstStyle>
          <a:p/>
        </p:txBody>
      </p:sp>
      <p:sp>
        <p:nvSpPr>
          <p:cNvPr id="80" name="Google Shape;80;p9"/>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 name="Google Shape;81;p9"/>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2" name="Google Shape;82;p9"/>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3" name="Shape 83"/>
        <p:cNvGrpSpPr/>
        <p:nvPr/>
      </p:nvGrpSpPr>
      <p:grpSpPr>
        <a:xfrm>
          <a:off x="0" y="0"/>
          <a:ext cx="0" cy="0"/>
          <a:chOff x="0" y="0"/>
          <a:chExt cx="0" cy="0"/>
        </a:xfrm>
      </p:grpSpPr>
      <p:sp>
        <p:nvSpPr>
          <p:cNvPr id="84" name="Google Shape;84;p10"/>
          <p:cNvSpPr txBox="1"/>
          <p:nvPr>
            <p:ph type="title"/>
          </p:nvPr>
        </p:nvSpPr>
        <p:spPr>
          <a:xfrm>
            <a:off x="508000" y="3600450"/>
            <a:ext cx="6447500" cy="425053"/>
          </a:xfrm>
          <a:prstGeom prst="rect">
            <a:avLst/>
          </a:prstGeom>
          <a:noFill/>
          <a:ln>
            <a:noFill/>
          </a:ln>
        </p:spPr>
        <p:txBody>
          <a:bodyPr anchorCtr="0" anchor="b" bIns="34275" lIns="68575" spcFirstLastPara="1" rIns="68575" wrap="square" tIns="34275">
            <a:noAutofit/>
          </a:bodyPr>
          <a:lstStyle>
            <a:lvl1pPr lvl="0" algn="l">
              <a:lnSpc>
                <a:spcPct val="100000"/>
              </a:lnSpc>
              <a:spcBef>
                <a:spcPts val="0"/>
              </a:spcBef>
              <a:spcAft>
                <a:spcPts val="0"/>
              </a:spcAft>
              <a:buClr>
                <a:srgbClr val="374C81"/>
              </a:buClr>
              <a:buSzPts val="1800"/>
              <a:buFont typeface="Trebuchet MS"/>
              <a:buNone/>
              <a:defRPr b="0" sz="18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 name="Google Shape;85;p10"/>
          <p:cNvSpPr/>
          <p:nvPr>
            <p:ph idx="2" type="pic"/>
          </p:nvPr>
        </p:nvSpPr>
        <p:spPr>
          <a:xfrm>
            <a:off x="508000" y="457200"/>
            <a:ext cx="6447501" cy="2884289"/>
          </a:xfrm>
          <a:prstGeom prst="rect">
            <a:avLst/>
          </a:prstGeom>
          <a:noFill/>
          <a:ln>
            <a:noFill/>
          </a:ln>
        </p:spPr>
        <p:txBody>
          <a:bodyPr anchorCtr="0" anchor="t" bIns="34275" lIns="68575" spcFirstLastPara="1" rIns="68575" wrap="square" tIns="34275">
            <a:noAutofit/>
          </a:bodyPr>
          <a:lstStyle>
            <a:lvl1pPr lvl="0" marR="0" rtl="0" algn="ctr">
              <a:lnSpc>
                <a:spcPct val="100000"/>
              </a:lnSpc>
              <a:spcBef>
                <a:spcPts val="800"/>
              </a:spcBef>
              <a:spcAft>
                <a:spcPts val="0"/>
              </a:spcAft>
              <a:buClr>
                <a:srgbClr val="374C81"/>
              </a:buClr>
              <a:buSzPts val="1000"/>
              <a:buFont typeface="Noto Sans Symbols"/>
              <a:buNone/>
              <a:defRPr b="0" i="0" sz="1200" u="none" cap="none" strike="noStrike">
                <a:solidFill>
                  <a:srgbClr val="3F3F3F"/>
                </a:solidFill>
                <a:latin typeface="Trebuchet MS"/>
                <a:ea typeface="Trebuchet MS"/>
                <a:cs typeface="Trebuchet MS"/>
                <a:sym typeface="Trebuchet MS"/>
              </a:defRPr>
            </a:lvl1pPr>
            <a:lvl2pPr lvl="1" marR="0" rtl="0" algn="l">
              <a:lnSpc>
                <a:spcPct val="100000"/>
              </a:lnSpc>
              <a:spcBef>
                <a:spcPts val="800"/>
              </a:spcBef>
              <a:spcAft>
                <a:spcPts val="0"/>
              </a:spcAft>
              <a:buClr>
                <a:srgbClr val="374C81"/>
              </a:buClr>
              <a:buSzPts val="1000"/>
              <a:buFont typeface="Noto Sans Symbols"/>
              <a:buNone/>
              <a:defRPr b="0" i="0" sz="1200" u="none" cap="none" strike="noStrike">
                <a:solidFill>
                  <a:srgbClr val="3F3F3F"/>
                </a:solidFill>
                <a:latin typeface="Trebuchet MS"/>
                <a:ea typeface="Trebuchet MS"/>
                <a:cs typeface="Trebuchet MS"/>
                <a:sym typeface="Trebuchet MS"/>
              </a:defRPr>
            </a:lvl2pPr>
            <a:lvl3pPr lvl="2" marR="0" rtl="0" algn="l">
              <a:lnSpc>
                <a:spcPct val="100000"/>
              </a:lnSpc>
              <a:spcBef>
                <a:spcPts val="800"/>
              </a:spcBef>
              <a:spcAft>
                <a:spcPts val="0"/>
              </a:spcAft>
              <a:buClr>
                <a:srgbClr val="374C81"/>
              </a:buClr>
              <a:buSzPts val="1000"/>
              <a:buFont typeface="Noto Sans Symbols"/>
              <a:buNone/>
              <a:defRPr b="0" i="0" sz="1200" u="none" cap="none" strike="noStrike">
                <a:solidFill>
                  <a:srgbClr val="3F3F3F"/>
                </a:solidFill>
                <a:latin typeface="Trebuchet MS"/>
                <a:ea typeface="Trebuchet MS"/>
                <a:cs typeface="Trebuchet MS"/>
                <a:sym typeface="Trebuchet MS"/>
              </a:defRPr>
            </a:lvl3pPr>
            <a:lvl4pPr lvl="3" marR="0" rtl="0" algn="l">
              <a:lnSpc>
                <a:spcPct val="100000"/>
              </a:lnSpc>
              <a:spcBef>
                <a:spcPts val="800"/>
              </a:spcBef>
              <a:spcAft>
                <a:spcPts val="0"/>
              </a:spcAft>
              <a:buClr>
                <a:srgbClr val="374C81"/>
              </a:buClr>
              <a:buSzPts val="1000"/>
              <a:buFont typeface="Noto Sans Symbols"/>
              <a:buNone/>
              <a:defRPr b="0" i="0" sz="1200" u="none" cap="none" strike="noStrike">
                <a:solidFill>
                  <a:srgbClr val="3F3F3F"/>
                </a:solidFill>
                <a:latin typeface="Trebuchet MS"/>
                <a:ea typeface="Trebuchet MS"/>
                <a:cs typeface="Trebuchet MS"/>
                <a:sym typeface="Trebuchet MS"/>
              </a:defRPr>
            </a:lvl4pPr>
            <a:lvl5pPr lvl="4" marR="0" rtl="0" algn="l">
              <a:lnSpc>
                <a:spcPct val="100000"/>
              </a:lnSpc>
              <a:spcBef>
                <a:spcPts val="800"/>
              </a:spcBef>
              <a:spcAft>
                <a:spcPts val="0"/>
              </a:spcAft>
              <a:buClr>
                <a:srgbClr val="374C81"/>
              </a:buClr>
              <a:buSzPts val="1000"/>
              <a:buFont typeface="Noto Sans Symbols"/>
              <a:buNone/>
              <a:defRPr b="0" i="0" sz="1200" u="none" cap="none" strike="noStrike">
                <a:solidFill>
                  <a:srgbClr val="3F3F3F"/>
                </a:solidFill>
                <a:latin typeface="Trebuchet MS"/>
                <a:ea typeface="Trebuchet MS"/>
                <a:cs typeface="Trebuchet MS"/>
                <a:sym typeface="Trebuchet MS"/>
              </a:defRPr>
            </a:lvl5pPr>
            <a:lvl6pPr lvl="5" marR="0" rtl="0" algn="l">
              <a:lnSpc>
                <a:spcPct val="100000"/>
              </a:lnSpc>
              <a:spcBef>
                <a:spcPts val="800"/>
              </a:spcBef>
              <a:spcAft>
                <a:spcPts val="0"/>
              </a:spcAft>
              <a:buClr>
                <a:srgbClr val="374C81"/>
              </a:buClr>
              <a:buSzPts val="1000"/>
              <a:buFont typeface="Noto Sans Symbols"/>
              <a:buNone/>
              <a:defRPr b="0" i="0" sz="1200" u="none" cap="none" strike="noStrike">
                <a:solidFill>
                  <a:srgbClr val="3F3F3F"/>
                </a:solidFill>
                <a:latin typeface="Trebuchet MS"/>
                <a:ea typeface="Trebuchet MS"/>
                <a:cs typeface="Trebuchet MS"/>
                <a:sym typeface="Trebuchet MS"/>
              </a:defRPr>
            </a:lvl6pPr>
            <a:lvl7pPr lvl="6" marR="0" rtl="0" algn="l">
              <a:lnSpc>
                <a:spcPct val="100000"/>
              </a:lnSpc>
              <a:spcBef>
                <a:spcPts val="800"/>
              </a:spcBef>
              <a:spcAft>
                <a:spcPts val="0"/>
              </a:spcAft>
              <a:buClr>
                <a:srgbClr val="374C81"/>
              </a:buClr>
              <a:buSzPts val="1000"/>
              <a:buFont typeface="Noto Sans Symbols"/>
              <a:buNone/>
              <a:defRPr b="0" i="0" sz="1200" u="none" cap="none" strike="noStrike">
                <a:solidFill>
                  <a:srgbClr val="3F3F3F"/>
                </a:solidFill>
                <a:latin typeface="Trebuchet MS"/>
                <a:ea typeface="Trebuchet MS"/>
                <a:cs typeface="Trebuchet MS"/>
                <a:sym typeface="Trebuchet MS"/>
              </a:defRPr>
            </a:lvl7pPr>
            <a:lvl8pPr lvl="7" marR="0" rtl="0" algn="l">
              <a:lnSpc>
                <a:spcPct val="100000"/>
              </a:lnSpc>
              <a:spcBef>
                <a:spcPts val="800"/>
              </a:spcBef>
              <a:spcAft>
                <a:spcPts val="0"/>
              </a:spcAft>
              <a:buClr>
                <a:srgbClr val="374C81"/>
              </a:buClr>
              <a:buSzPts val="1000"/>
              <a:buFont typeface="Noto Sans Symbols"/>
              <a:buNone/>
              <a:defRPr b="0" i="0" sz="1200" u="none" cap="none" strike="noStrike">
                <a:solidFill>
                  <a:srgbClr val="3F3F3F"/>
                </a:solidFill>
                <a:latin typeface="Trebuchet MS"/>
                <a:ea typeface="Trebuchet MS"/>
                <a:cs typeface="Trebuchet MS"/>
                <a:sym typeface="Trebuchet MS"/>
              </a:defRPr>
            </a:lvl8pPr>
            <a:lvl9pPr lvl="8" marR="0" rtl="0" algn="l">
              <a:lnSpc>
                <a:spcPct val="100000"/>
              </a:lnSpc>
              <a:spcBef>
                <a:spcPts val="800"/>
              </a:spcBef>
              <a:spcAft>
                <a:spcPts val="0"/>
              </a:spcAft>
              <a:buClr>
                <a:srgbClr val="374C81"/>
              </a:buClr>
              <a:buSzPts val="1000"/>
              <a:buFont typeface="Noto Sans Symbols"/>
              <a:buNone/>
              <a:defRPr b="0" i="0" sz="1200" u="none" cap="none" strike="noStrike">
                <a:solidFill>
                  <a:srgbClr val="3F3F3F"/>
                </a:solidFill>
                <a:latin typeface="Trebuchet MS"/>
                <a:ea typeface="Trebuchet MS"/>
                <a:cs typeface="Trebuchet MS"/>
                <a:sym typeface="Trebuchet MS"/>
              </a:defRPr>
            </a:lvl9pPr>
          </a:lstStyle>
          <a:p/>
        </p:txBody>
      </p:sp>
      <p:sp>
        <p:nvSpPr>
          <p:cNvPr id="86" name="Google Shape;86;p10"/>
          <p:cNvSpPr txBox="1"/>
          <p:nvPr>
            <p:ph idx="1" type="body"/>
          </p:nvPr>
        </p:nvSpPr>
        <p:spPr>
          <a:xfrm>
            <a:off x="508000" y="4025503"/>
            <a:ext cx="6447500" cy="505518"/>
          </a:xfrm>
          <a:prstGeom prst="rect">
            <a:avLst/>
          </a:prstGeom>
          <a:noFill/>
          <a:ln>
            <a:noFill/>
          </a:ln>
        </p:spPr>
        <p:txBody>
          <a:bodyPr anchorCtr="0" anchor="t" bIns="34275" lIns="68575" spcFirstLastPara="1" rIns="68575" wrap="square" tIns="34275">
            <a:noAutofit/>
          </a:bodyPr>
          <a:lstStyle>
            <a:lvl1pPr indent="-228600" lvl="0" marL="457200" algn="l">
              <a:lnSpc>
                <a:spcPct val="100000"/>
              </a:lnSpc>
              <a:spcBef>
                <a:spcPts val="800"/>
              </a:spcBef>
              <a:spcAft>
                <a:spcPts val="0"/>
              </a:spcAft>
              <a:buSzPts val="700"/>
              <a:buNone/>
              <a:defRPr sz="900"/>
            </a:lvl1pPr>
            <a:lvl2pPr indent="-228600" lvl="1" marL="914400" algn="l">
              <a:lnSpc>
                <a:spcPct val="100000"/>
              </a:lnSpc>
              <a:spcBef>
                <a:spcPts val="800"/>
              </a:spcBef>
              <a:spcAft>
                <a:spcPts val="0"/>
              </a:spcAft>
              <a:buSzPts val="700"/>
              <a:buNone/>
              <a:defRPr sz="900"/>
            </a:lvl2pPr>
            <a:lvl3pPr indent="-228600" lvl="2" marL="1371600" algn="l">
              <a:lnSpc>
                <a:spcPct val="100000"/>
              </a:lnSpc>
              <a:spcBef>
                <a:spcPts val="800"/>
              </a:spcBef>
              <a:spcAft>
                <a:spcPts val="0"/>
              </a:spcAft>
              <a:buSzPts val="600"/>
              <a:buNone/>
              <a:defRPr sz="800"/>
            </a:lvl3pPr>
            <a:lvl4pPr indent="-228600" lvl="3" marL="1828800" algn="l">
              <a:lnSpc>
                <a:spcPct val="100000"/>
              </a:lnSpc>
              <a:spcBef>
                <a:spcPts val="800"/>
              </a:spcBef>
              <a:spcAft>
                <a:spcPts val="0"/>
              </a:spcAft>
              <a:buSzPts val="500"/>
              <a:buNone/>
              <a:defRPr sz="700"/>
            </a:lvl4pPr>
            <a:lvl5pPr indent="-228600" lvl="4" marL="2286000" algn="l">
              <a:lnSpc>
                <a:spcPct val="100000"/>
              </a:lnSpc>
              <a:spcBef>
                <a:spcPts val="800"/>
              </a:spcBef>
              <a:spcAft>
                <a:spcPts val="0"/>
              </a:spcAft>
              <a:buSzPts val="500"/>
              <a:buNone/>
              <a:defRPr sz="700"/>
            </a:lvl5pPr>
            <a:lvl6pPr indent="-228600" lvl="5" marL="2743200" algn="l">
              <a:lnSpc>
                <a:spcPct val="100000"/>
              </a:lnSpc>
              <a:spcBef>
                <a:spcPts val="800"/>
              </a:spcBef>
              <a:spcAft>
                <a:spcPts val="0"/>
              </a:spcAft>
              <a:buSzPts val="500"/>
              <a:buNone/>
              <a:defRPr sz="700"/>
            </a:lvl6pPr>
            <a:lvl7pPr indent="-228600" lvl="6" marL="3200400" algn="l">
              <a:lnSpc>
                <a:spcPct val="100000"/>
              </a:lnSpc>
              <a:spcBef>
                <a:spcPts val="800"/>
              </a:spcBef>
              <a:spcAft>
                <a:spcPts val="0"/>
              </a:spcAft>
              <a:buSzPts val="500"/>
              <a:buNone/>
              <a:defRPr sz="700"/>
            </a:lvl7pPr>
            <a:lvl8pPr indent="-228600" lvl="7" marL="3657600" algn="l">
              <a:lnSpc>
                <a:spcPct val="100000"/>
              </a:lnSpc>
              <a:spcBef>
                <a:spcPts val="800"/>
              </a:spcBef>
              <a:spcAft>
                <a:spcPts val="0"/>
              </a:spcAft>
              <a:buSzPts val="500"/>
              <a:buNone/>
              <a:defRPr sz="700"/>
            </a:lvl8pPr>
            <a:lvl9pPr indent="-228600" lvl="8" marL="4114800" algn="l">
              <a:lnSpc>
                <a:spcPct val="100000"/>
              </a:lnSpc>
              <a:spcBef>
                <a:spcPts val="800"/>
              </a:spcBef>
              <a:spcAft>
                <a:spcPts val="0"/>
              </a:spcAft>
              <a:buSzPts val="500"/>
              <a:buNone/>
              <a:defRPr sz="700"/>
            </a:lvl9pPr>
          </a:lstStyle>
          <a:p/>
        </p:txBody>
      </p:sp>
      <p:sp>
        <p:nvSpPr>
          <p:cNvPr id="87" name="Google Shape;87;p10"/>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8" name="Google Shape;88;p10"/>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9" name="Google Shape;89;p10"/>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7.xml"/><Relationship Id="rId10" Type="http://schemas.openxmlformats.org/officeDocument/2006/relationships/slideLayout" Target="../slideLayouts/slideLayout26.xml"/><Relationship Id="rId12" Type="http://schemas.openxmlformats.org/officeDocument/2006/relationships/theme" Target="../theme/theme3.xml"/><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1"/>
          <p:cNvGrpSpPr/>
          <p:nvPr/>
        </p:nvGrpSpPr>
        <p:grpSpPr>
          <a:xfrm>
            <a:off x="0" y="-6350"/>
            <a:ext cx="9144000" cy="5149850"/>
            <a:chOff x="0" y="-8467"/>
            <a:chExt cx="12192000" cy="6866467"/>
          </a:xfrm>
        </p:grpSpPr>
        <p:cxnSp>
          <p:nvCxnSpPr>
            <p:cNvPr id="7" name="Google Shape;7;p1"/>
            <p:cNvCxnSpPr/>
            <p:nvPr/>
          </p:nvCxnSpPr>
          <p:spPr>
            <a:xfrm>
              <a:off x="9371012" y="0"/>
              <a:ext cx="1219200" cy="6858000"/>
            </a:xfrm>
            <a:prstGeom prst="straightConnector1">
              <a:avLst/>
            </a:prstGeom>
            <a:noFill/>
            <a:ln cap="flat" cmpd="sng" w="9525">
              <a:solidFill>
                <a:schemeClr val="accent1">
                  <a:alpha val="69411"/>
                </a:schemeClr>
              </a:solidFill>
              <a:prstDash val="solid"/>
              <a:round/>
              <a:headEnd len="sm" w="sm" type="none"/>
              <a:tailEnd len="sm" w="sm" type="none"/>
            </a:ln>
          </p:spPr>
        </p:cxnSp>
        <p:cxnSp>
          <p:nvCxnSpPr>
            <p:cNvPr id="8" name="Google Shape;8;p1"/>
            <p:cNvCxnSpPr/>
            <p:nvPr/>
          </p:nvCxnSpPr>
          <p:spPr>
            <a:xfrm flipH="1">
              <a:off x="7425267" y="3681413"/>
              <a:ext cx="4763558" cy="3176587"/>
            </a:xfrm>
            <a:prstGeom prst="straightConnector1">
              <a:avLst/>
            </a:prstGeom>
            <a:noFill/>
            <a:ln cap="flat" cmpd="sng" w="9525">
              <a:solidFill>
                <a:schemeClr val="accent1">
                  <a:alpha val="69411"/>
                </a:schemeClr>
              </a:solidFill>
              <a:prstDash val="solid"/>
              <a:round/>
              <a:headEnd len="sm" w="sm" type="none"/>
              <a:tailEnd len="sm" w="sm" type="none"/>
            </a:ln>
          </p:spPr>
        </p:cxnSp>
        <p:sp>
          <p:nvSpPr>
            <p:cNvPr id="9" name="Google Shape;9;p1"/>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35294"/>
              </a:schemeClr>
            </a:solidFill>
            <a:ln>
              <a:noFill/>
            </a:ln>
          </p:spPr>
        </p:sp>
        <p:sp>
          <p:nvSpPr>
            <p:cNvPr id="10" name="Google Shape;10;p1"/>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1" name="Google Shape;11;p1"/>
            <p:cNvSpPr/>
            <p:nvPr/>
          </p:nvSpPr>
          <p:spPr>
            <a:xfrm>
              <a:off x="8932333" y="3048000"/>
              <a:ext cx="3259667" cy="3810000"/>
            </a:xfrm>
            <a:prstGeom prst="triangle">
              <a:avLst>
                <a:gd fmla="val 100000" name="adj"/>
              </a:avLst>
            </a:prstGeom>
            <a:solidFill>
              <a:schemeClr val="accent1">
                <a:alpha val="71372"/>
              </a:schemeClr>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74C81">
                <a:alpha val="49411"/>
              </a:srgbClr>
            </a:solidFill>
            <a:ln>
              <a:noFill/>
            </a:ln>
          </p:spPr>
        </p:sp>
        <p:sp>
          <p:nvSpPr>
            <p:cNvPr id="13" name="Google Shape;13;p1"/>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374C81">
                <a:alpha val="69411"/>
              </a:srgbClr>
            </a:solidFill>
            <a:ln>
              <a:noFill/>
            </a:ln>
          </p:spPr>
        </p:sp>
        <p:sp>
          <p:nvSpPr>
            <p:cNvPr id="14" name="Google Shape;14;p1"/>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rgbClr val="253356">
                <a:alpha val="80000"/>
              </a:srgbClr>
            </a:solidFill>
            <a:ln>
              <a:noFill/>
            </a:ln>
          </p:spPr>
        </p:sp>
        <p:sp>
          <p:nvSpPr>
            <p:cNvPr id="15" name="Google Shape;15;p1"/>
            <p:cNvSpPr/>
            <p:nvPr/>
          </p:nvSpPr>
          <p:spPr>
            <a:xfrm>
              <a:off x="10371666" y="3589867"/>
              <a:ext cx="1817159" cy="3268133"/>
            </a:xfrm>
            <a:prstGeom prst="triangle">
              <a:avLst>
                <a:gd fmla="val 100000" name="adj"/>
              </a:avLst>
            </a:prstGeom>
            <a:solidFill>
              <a:srgbClr val="253356">
                <a:alpha val="65490"/>
              </a:srgbClr>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
            <p:cNvSpPr/>
            <p:nvPr/>
          </p:nvSpPr>
          <p:spPr>
            <a:xfrm>
              <a:off x="0" y="4013200"/>
              <a:ext cx="448733" cy="2844800"/>
            </a:xfrm>
            <a:prstGeom prst="triangle">
              <a:avLst>
                <a:gd fmla="val 0" name="adj"/>
              </a:avLst>
            </a:prstGeom>
            <a:solidFill>
              <a:srgbClr val="374C81">
                <a:alpha val="69411"/>
              </a:srgbClr>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 name="Google Shape;17;p1"/>
          <p:cNvSpPr txBox="1"/>
          <p:nvPr>
            <p:ph type="title"/>
          </p:nvPr>
        </p:nvSpPr>
        <p:spPr>
          <a:xfrm>
            <a:off x="508000" y="457200"/>
            <a:ext cx="6447501" cy="9906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374C81"/>
              </a:buClr>
              <a:buSzPts val="2700"/>
              <a:buFont typeface="Trebuchet MS"/>
              <a:buNone/>
              <a:defRPr b="0" i="0" sz="2700" u="none" cap="none" strike="noStrike">
                <a:solidFill>
                  <a:srgbClr val="374C8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9pPr>
          </a:lstStyle>
          <a:p/>
        </p:txBody>
      </p:sp>
      <p:sp>
        <p:nvSpPr>
          <p:cNvPr id="18" name="Google Shape;18;p1"/>
          <p:cNvSpPr txBox="1"/>
          <p:nvPr>
            <p:ph idx="1" type="body"/>
          </p:nvPr>
        </p:nvSpPr>
        <p:spPr>
          <a:xfrm>
            <a:off x="508000" y="1620442"/>
            <a:ext cx="6447501" cy="2910580"/>
          </a:xfrm>
          <a:prstGeom prst="rect">
            <a:avLst/>
          </a:prstGeom>
          <a:noFill/>
          <a:ln>
            <a:noFill/>
          </a:ln>
        </p:spPr>
        <p:txBody>
          <a:bodyPr anchorCtr="0" anchor="t" bIns="34275" lIns="68575" spcFirstLastPara="1" rIns="68575" wrap="square" tIns="34275">
            <a:noAutofit/>
          </a:bodyPr>
          <a:lstStyle>
            <a:lvl1pPr indent="-298450" lvl="0" marL="457200" marR="0" rtl="0" algn="l">
              <a:lnSpc>
                <a:spcPct val="100000"/>
              </a:lnSpc>
              <a:spcBef>
                <a:spcPts val="800"/>
              </a:spcBef>
              <a:spcAft>
                <a:spcPts val="0"/>
              </a:spcAft>
              <a:buClr>
                <a:srgbClr val="374C81"/>
              </a:buClr>
              <a:buSzPts val="1100"/>
              <a:buFont typeface="Noto Sans Symbols"/>
              <a:buChar char="►"/>
              <a:defRPr b="0" i="0" sz="1400" u="none" cap="none" strike="noStrike">
                <a:solidFill>
                  <a:srgbClr val="3F3F3F"/>
                </a:solidFill>
                <a:latin typeface="Trebuchet MS"/>
                <a:ea typeface="Trebuchet MS"/>
                <a:cs typeface="Trebuchet MS"/>
                <a:sym typeface="Trebuchet MS"/>
              </a:defRPr>
            </a:lvl1pPr>
            <a:lvl2pPr indent="-292100" lvl="1" marL="914400" marR="0" rtl="0" algn="l">
              <a:lnSpc>
                <a:spcPct val="100000"/>
              </a:lnSpc>
              <a:spcBef>
                <a:spcPts val="800"/>
              </a:spcBef>
              <a:spcAft>
                <a:spcPts val="0"/>
              </a:spcAft>
              <a:buClr>
                <a:srgbClr val="374C81"/>
              </a:buClr>
              <a:buSzPts val="1000"/>
              <a:buFont typeface="Noto Sans Symbols"/>
              <a:buChar char="►"/>
              <a:defRPr b="0" i="0" sz="1200" u="none" cap="none" strike="noStrike">
                <a:solidFill>
                  <a:srgbClr val="3F3F3F"/>
                </a:solidFill>
                <a:latin typeface="Trebuchet MS"/>
                <a:ea typeface="Trebuchet MS"/>
                <a:cs typeface="Trebuchet MS"/>
                <a:sym typeface="Trebuchet MS"/>
              </a:defRPr>
            </a:lvl2pPr>
            <a:lvl3pPr indent="-279400" lvl="2" marL="1371600" marR="0" rtl="0" algn="l">
              <a:lnSpc>
                <a:spcPct val="100000"/>
              </a:lnSpc>
              <a:spcBef>
                <a:spcPts val="800"/>
              </a:spcBef>
              <a:spcAft>
                <a:spcPts val="0"/>
              </a:spcAft>
              <a:buClr>
                <a:srgbClr val="374C81"/>
              </a:buClr>
              <a:buSzPts val="800"/>
              <a:buFont typeface="Noto Sans Symbols"/>
              <a:buChar char="►"/>
              <a:defRPr b="0" i="0" sz="1100" u="none" cap="none" strike="noStrike">
                <a:solidFill>
                  <a:srgbClr val="3F3F3F"/>
                </a:solidFill>
                <a:latin typeface="Trebuchet MS"/>
                <a:ea typeface="Trebuchet MS"/>
                <a:cs typeface="Trebuchet MS"/>
                <a:sym typeface="Trebuchet MS"/>
              </a:defRPr>
            </a:lvl3pPr>
            <a:lvl4pPr indent="-273050" lvl="3" marL="1828800" marR="0" rtl="0" algn="l">
              <a:lnSpc>
                <a:spcPct val="100000"/>
              </a:lnSpc>
              <a:spcBef>
                <a:spcPts val="800"/>
              </a:spcBef>
              <a:spcAft>
                <a:spcPts val="0"/>
              </a:spcAft>
              <a:buClr>
                <a:srgbClr val="374C81"/>
              </a:buClr>
              <a:buSzPts val="700"/>
              <a:buFont typeface="Noto Sans Symbols"/>
              <a:buChar char="►"/>
              <a:defRPr b="0" i="0" sz="900" u="none" cap="none" strike="noStrike">
                <a:solidFill>
                  <a:srgbClr val="3F3F3F"/>
                </a:solidFill>
                <a:latin typeface="Trebuchet MS"/>
                <a:ea typeface="Trebuchet MS"/>
                <a:cs typeface="Trebuchet MS"/>
                <a:sym typeface="Trebuchet MS"/>
              </a:defRPr>
            </a:lvl4pPr>
            <a:lvl5pPr indent="-273050" lvl="4" marL="2286000" marR="0" rtl="0" algn="l">
              <a:lnSpc>
                <a:spcPct val="100000"/>
              </a:lnSpc>
              <a:spcBef>
                <a:spcPts val="800"/>
              </a:spcBef>
              <a:spcAft>
                <a:spcPts val="0"/>
              </a:spcAft>
              <a:buClr>
                <a:srgbClr val="374C81"/>
              </a:buClr>
              <a:buSzPts val="700"/>
              <a:buFont typeface="Noto Sans Symbols"/>
              <a:buChar char="►"/>
              <a:defRPr b="0" i="0" sz="900" u="none" cap="none" strike="noStrike">
                <a:solidFill>
                  <a:srgbClr val="3F3F3F"/>
                </a:solidFill>
                <a:latin typeface="Trebuchet MS"/>
                <a:ea typeface="Trebuchet MS"/>
                <a:cs typeface="Trebuchet MS"/>
                <a:sym typeface="Trebuchet MS"/>
              </a:defRPr>
            </a:lvl5pPr>
            <a:lvl6pPr indent="-273050" lvl="5" marL="2743200" marR="0" rtl="0" algn="l">
              <a:lnSpc>
                <a:spcPct val="100000"/>
              </a:lnSpc>
              <a:spcBef>
                <a:spcPts val="800"/>
              </a:spcBef>
              <a:spcAft>
                <a:spcPts val="0"/>
              </a:spcAft>
              <a:buClr>
                <a:srgbClr val="374C81"/>
              </a:buClr>
              <a:buSzPts val="700"/>
              <a:buFont typeface="Noto Sans Symbols"/>
              <a:buChar char="►"/>
              <a:defRPr b="0" i="0" sz="900" u="none" cap="none" strike="noStrike">
                <a:solidFill>
                  <a:srgbClr val="3F3F3F"/>
                </a:solidFill>
                <a:latin typeface="Trebuchet MS"/>
                <a:ea typeface="Trebuchet MS"/>
                <a:cs typeface="Trebuchet MS"/>
                <a:sym typeface="Trebuchet MS"/>
              </a:defRPr>
            </a:lvl6pPr>
            <a:lvl7pPr indent="-273050" lvl="6" marL="3200400" marR="0" rtl="0" algn="l">
              <a:lnSpc>
                <a:spcPct val="100000"/>
              </a:lnSpc>
              <a:spcBef>
                <a:spcPts val="800"/>
              </a:spcBef>
              <a:spcAft>
                <a:spcPts val="0"/>
              </a:spcAft>
              <a:buClr>
                <a:srgbClr val="374C81"/>
              </a:buClr>
              <a:buSzPts val="700"/>
              <a:buFont typeface="Noto Sans Symbols"/>
              <a:buChar char="►"/>
              <a:defRPr b="0" i="0" sz="900" u="none" cap="none" strike="noStrike">
                <a:solidFill>
                  <a:srgbClr val="3F3F3F"/>
                </a:solidFill>
                <a:latin typeface="Trebuchet MS"/>
                <a:ea typeface="Trebuchet MS"/>
                <a:cs typeface="Trebuchet MS"/>
                <a:sym typeface="Trebuchet MS"/>
              </a:defRPr>
            </a:lvl7pPr>
            <a:lvl8pPr indent="-273050" lvl="7" marL="3657600" marR="0" rtl="0" algn="l">
              <a:lnSpc>
                <a:spcPct val="100000"/>
              </a:lnSpc>
              <a:spcBef>
                <a:spcPts val="800"/>
              </a:spcBef>
              <a:spcAft>
                <a:spcPts val="0"/>
              </a:spcAft>
              <a:buClr>
                <a:srgbClr val="374C81"/>
              </a:buClr>
              <a:buSzPts val="700"/>
              <a:buFont typeface="Noto Sans Symbols"/>
              <a:buChar char="►"/>
              <a:defRPr b="0" i="0" sz="900" u="none" cap="none" strike="noStrike">
                <a:solidFill>
                  <a:srgbClr val="3F3F3F"/>
                </a:solidFill>
                <a:latin typeface="Trebuchet MS"/>
                <a:ea typeface="Trebuchet MS"/>
                <a:cs typeface="Trebuchet MS"/>
                <a:sym typeface="Trebuchet MS"/>
              </a:defRPr>
            </a:lvl8pPr>
            <a:lvl9pPr indent="-273050" lvl="8" marL="4114800" marR="0" rtl="0" algn="l">
              <a:lnSpc>
                <a:spcPct val="100000"/>
              </a:lnSpc>
              <a:spcBef>
                <a:spcPts val="800"/>
              </a:spcBef>
              <a:spcAft>
                <a:spcPts val="0"/>
              </a:spcAft>
              <a:buClr>
                <a:srgbClr val="374C81"/>
              </a:buClr>
              <a:buSzPts val="700"/>
              <a:buFont typeface="Noto Sans Symbols"/>
              <a:buChar char="►"/>
              <a:defRPr b="0" i="0" sz="900" u="none" cap="none" strike="noStrike">
                <a:solidFill>
                  <a:srgbClr val="3F3F3F"/>
                </a:solidFill>
                <a:latin typeface="Trebuchet MS"/>
                <a:ea typeface="Trebuchet MS"/>
                <a:cs typeface="Trebuchet MS"/>
                <a:sym typeface="Trebuchet MS"/>
              </a:defRPr>
            </a:lvl9pPr>
          </a:lstStyle>
          <a:p/>
        </p:txBody>
      </p:sp>
      <p:sp>
        <p:nvSpPr>
          <p:cNvPr id="19" name="Google Shape;19;p1"/>
          <p:cNvSpPr txBox="1"/>
          <p:nvPr>
            <p:ph idx="10" type="dt"/>
          </p:nvPr>
        </p:nvSpPr>
        <p:spPr>
          <a:xfrm>
            <a:off x="5403850" y="4531022"/>
            <a:ext cx="683954" cy="273844"/>
          </a:xfrm>
          <a:prstGeom prst="rect">
            <a:avLst/>
          </a:prstGeom>
          <a:noFill/>
          <a:ln>
            <a:noFill/>
          </a:ln>
        </p:spPr>
        <p:txBody>
          <a:bodyPr anchorCtr="0" anchor="ctr" bIns="34275" lIns="68575" spcFirstLastPara="1" rIns="68575" wrap="square" tIns="34275">
            <a:noAutofit/>
          </a:bodyPr>
          <a:lstStyle>
            <a:lvl1pPr lvl="0" marR="0" rtl="0" algn="r">
              <a:lnSpc>
                <a:spcPct val="100000"/>
              </a:lnSpc>
              <a:spcBef>
                <a:spcPts val="0"/>
              </a:spcBef>
              <a:spcAft>
                <a:spcPts val="0"/>
              </a:spcAft>
              <a:buClr>
                <a:srgbClr val="000000"/>
              </a:buClr>
              <a:buSzPts val="1100"/>
              <a:buFont typeface="Arial"/>
              <a:buNone/>
              <a:defRPr b="0" i="0" sz="700" u="none" cap="none" strike="noStrike">
                <a:solidFill>
                  <a:srgbClr val="888888"/>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9pPr>
          </a:lstStyle>
          <a:p/>
        </p:txBody>
      </p:sp>
      <p:sp>
        <p:nvSpPr>
          <p:cNvPr id="20" name="Google Shape;20;p1"/>
          <p:cNvSpPr txBox="1"/>
          <p:nvPr>
            <p:ph idx="11" type="ftr"/>
          </p:nvPr>
        </p:nvSpPr>
        <p:spPr>
          <a:xfrm>
            <a:off x="508000" y="4531022"/>
            <a:ext cx="4723209" cy="273844"/>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700" u="none" cap="none" strike="noStrike">
                <a:solidFill>
                  <a:srgbClr val="888888"/>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Trebuchet MS"/>
                <a:ea typeface="Trebuchet MS"/>
                <a:cs typeface="Trebuchet MS"/>
                <a:sym typeface="Trebuchet MS"/>
              </a:defRPr>
            </a:lvl9pPr>
          </a:lstStyle>
          <a:p/>
        </p:txBody>
      </p:sp>
      <p:sp>
        <p:nvSpPr>
          <p:cNvPr id="21" name="Google Shape;21;p1"/>
          <p:cNvSpPr txBox="1"/>
          <p:nvPr>
            <p:ph idx="12" type="sldNum"/>
          </p:nvPr>
        </p:nvSpPr>
        <p:spPr>
          <a:xfrm>
            <a:off x="6442997" y="4531022"/>
            <a:ext cx="512504" cy="273844"/>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1pPr>
            <a:lvl2pPr indent="0" lvl="1" marL="0" marR="0" rtl="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2pPr>
            <a:lvl3pPr indent="0" lvl="2" marL="0" marR="0" rtl="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3pPr>
            <a:lvl4pPr indent="0" lvl="3" marL="0" marR="0" rtl="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4pPr>
            <a:lvl5pPr indent="0" lvl="4" marL="0" marR="0" rtl="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5pPr>
            <a:lvl6pPr indent="0" lvl="5" marL="0" marR="0" rtl="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6pPr>
            <a:lvl7pPr indent="0" lvl="6" marL="0" marR="0" rtl="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7pPr>
            <a:lvl8pPr indent="0" lvl="7" marL="0" marR="0" rtl="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8pPr>
            <a:lvl9pPr indent="0" lvl="8" marL="0" marR="0" rtl="0" algn="r">
              <a:lnSpc>
                <a:spcPct val="100000"/>
              </a:lnSpc>
              <a:spcBef>
                <a:spcPts val="0"/>
              </a:spcBef>
              <a:spcAft>
                <a:spcPts val="0"/>
              </a:spcAft>
              <a:buClr>
                <a:srgbClr val="000000"/>
              </a:buClr>
              <a:buSzPts val="700"/>
              <a:buFont typeface="Arial"/>
              <a:buNone/>
              <a:defRPr b="0" i="0" sz="700" u="none" cap="none" strike="noStrike">
                <a:solidFill>
                  <a:srgbClr val="374C8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coral">
    <p:bg>
      <p:bgPr>
        <a:solidFill>
          <a:schemeClr val="lt1"/>
        </a:solidFill>
      </p:bgPr>
    </p:bg>
    <p:spTree>
      <p:nvGrpSpPr>
        <p:cNvPr id="139" name="Shape 139"/>
        <p:cNvGrpSpPr/>
        <p:nvPr/>
      </p:nvGrpSpPr>
      <p:grpSpPr>
        <a:xfrm>
          <a:off x="0" y="0"/>
          <a:ext cx="0" cy="0"/>
          <a:chOff x="0" y="0"/>
          <a:chExt cx="0" cy="0"/>
        </a:xfrm>
      </p:grpSpPr>
      <p:sp>
        <p:nvSpPr>
          <p:cNvPr id="140" name="Google Shape;140;p18"/>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1pPr>
            <a:lvl2pPr lvl="1"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2pPr>
            <a:lvl3pPr lvl="2"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3pPr>
            <a:lvl4pPr lvl="3"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4pPr>
            <a:lvl5pPr lvl="4"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5pPr>
            <a:lvl6pPr lvl="5"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6pPr>
            <a:lvl7pPr lvl="6"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7pPr>
            <a:lvl8pPr lvl="7"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8pPr>
            <a:lvl9pPr lvl="8"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9pPr>
          </a:lstStyle>
          <a:p/>
        </p:txBody>
      </p:sp>
      <p:sp>
        <p:nvSpPr>
          <p:cNvPr id="141" name="Google Shape;141;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Lato"/>
              <a:buChar char="●"/>
              <a:defRPr b="0" i="0" sz="1800" u="none" cap="none" strike="noStrike">
                <a:solidFill>
                  <a:schemeClr val="dk2"/>
                </a:solidFill>
                <a:latin typeface="Lato"/>
                <a:ea typeface="Lato"/>
                <a:cs typeface="Lato"/>
                <a:sym typeface="Lato"/>
              </a:defRPr>
            </a:lvl1pPr>
            <a:lvl2pPr indent="-317500" lvl="1" marL="9144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2pPr>
            <a:lvl3pPr indent="-317500" lvl="2" marL="13716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3pPr>
            <a:lvl4pPr indent="-317500" lvl="3" marL="18288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4pPr>
            <a:lvl5pPr indent="-317500" lvl="4" marL="22860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5pPr>
            <a:lvl6pPr indent="-317500" lvl="5" marL="27432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6pPr>
            <a:lvl7pPr indent="-317500" lvl="6" marL="32004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7pPr>
            <a:lvl8pPr indent="-317500" lvl="7" marL="36576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8pPr>
            <a:lvl9pPr indent="-317500" lvl="8" marL="4114800" marR="0" rtl="0" algn="l">
              <a:lnSpc>
                <a:spcPct val="115000"/>
              </a:lnSpc>
              <a:spcBef>
                <a:spcPts val="1600"/>
              </a:spcBef>
              <a:spcAft>
                <a:spcPts val="1600"/>
              </a:spcAft>
              <a:buClr>
                <a:schemeClr val="dk2"/>
              </a:buClr>
              <a:buSzPts val="1400"/>
              <a:buFont typeface="Lato"/>
              <a:buChar char="■"/>
              <a:defRPr b="0" i="0" sz="1400" u="none" cap="none" strike="noStrike">
                <a:solidFill>
                  <a:schemeClr val="dk2"/>
                </a:solidFill>
                <a:latin typeface="Lato"/>
                <a:ea typeface="Lato"/>
                <a:cs typeface="Lato"/>
                <a:sym typeface="Lato"/>
              </a:defRPr>
            </a:lvl9pPr>
          </a:lstStyle>
          <a:p/>
        </p:txBody>
      </p:sp>
      <p:sp>
        <p:nvSpPr>
          <p:cNvPr id="142" name="Google Shape;142;p18"/>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18.png"/><Relationship Id="rId5"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1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30"/>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194" name="Google Shape;194;p30"/>
          <p:cNvSpPr txBox="1"/>
          <p:nvPr>
            <p:ph type="ctrTitle"/>
          </p:nvPr>
        </p:nvSpPr>
        <p:spPr>
          <a:xfrm>
            <a:off x="337967" y="2044469"/>
            <a:ext cx="5825202" cy="667790"/>
          </a:xfrm>
          <a:prstGeom prst="rect">
            <a:avLst/>
          </a:prstGeom>
          <a:noFill/>
          <a:ln>
            <a:noFill/>
          </a:ln>
        </p:spPr>
        <p:txBody>
          <a:bodyPr anchorCtr="0" anchor="b" bIns="34275" lIns="68575" spcFirstLastPara="1" rIns="68575" wrap="square" tIns="34275">
            <a:noAutofit/>
          </a:bodyPr>
          <a:lstStyle/>
          <a:p>
            <a:pPr indent="0" lvl="0" marL="0" rtl="0" algn="ctr">
              <a:lnSpc>
                <a:spcPct val="100000"/>
              </a:lnSpc>
              <a:spcBef>
                <a:spcPts val="0"/>
              </a:spcBef>
              <a:spcAft>
                <a:spcPts val="0"/>
              </a:spcAft>
              <a:buClr>
                <a:srgbClr val="374C81"/>
              </a:buClr>
              <a:buSzPts val="5000"/>
              <a:buFont typeface="Arial Black"/>
              <a:buNone/>
            </a:pPr>
            <a:r>
              <a:rPr b="1" lang="en" sz="5000">
                <a:latin typeface="Arial Black"/>
                <a:ea typeface="Arial Black"/>
                <a:cs typeface="Arial Black"/>
                <a:sym typeface="Arial Black"/>
              </a:rPr>
              <a:t>Slooshys</a:t>
            </a:r>
            <a:endParaRPr sz="1100"/>
          </a:p>
        </p:txBody>
      </p:sp>
      <p:sp>
        <p:nvSpPr>
          <p:cNvPr id="195" name="Google Shape;195;p30"/>
          <p:cNvSpPr txBox="1"/>
          <p:nvPr>
            <p:ph idx="1" type="subTitle"/>
          </p:nvPr>
        </p:nvSpPr>
        <p:spPr>
          <a:xfrm>
            <a:off x="1130300" y="2765137"/>
            <a:ext cx="5825202" cy="822674"/>
          </a:xfrm>
          <a:prstGeom prst="rect">
            <a:avLst/>
          </a:prstGeom>
          <a:noFill/>
          <a:ln>
            <a:noFill/>
          </a:ln>
        </p:spPr>
        <p:txBody>
          <a:bodyPr anchorCtr="0" anchor="t" bIns="34275" lIns="68575" spcFirstLastPara="1" rIns="68575" wrap="square" tIns="34275">
            <a:noAutofit/>
          </a:bodyPr>
          <a:lstStyle/>
          <a:p>
            <a:pPr indent="0" lvl="0" marL="0" rtl="0" algn="ctr">
              <a:lnSpc>
                <a:spcPct val="100000"/>
              </a:lnSpc>
              <a:spcBef>
                <a:spcPts val="0"/>
              </a:spcBef>
              <a:spcAft>
                <a:spcPts val="0"/>
              </a:spcAft>
              <a:buSzPts val="2200"/>
              <a:buNone/>
            </a:pPr>
            <a:r>
              <a:rPr b="1" i="1" lang="en" sz="2700">
                <a:solidFill>
                  <a:srgbClr val="F24976"/>
                </a:solidFill>
                <a:latin typeface="Arial Rounded"/>
                <a:ea typeface="Arial Rounded"/>
                <a:cs typeface="Arial Rounded"/>
                <a:sym typeface="Arial Rounded"/>
              </a:rPr>
              <a:t>The Taste of Freedom</a:t>
            </a:r>
            <a:endParaRPr sz="1100"/>
          </a:p>
        </p:txBody>
      </p:sp>
    </p:spTree>
  </p:cSld>
  <p:clrMapOvr>
    <a:masterClrMapping/>
  </p:clrMapOvr>
  <mc:AlternateContent>
    <mc:Choice Requires="p14">
      <p:transition spd="slow" p14:dur="2000">
        <p14:prism dir="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p39"/>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284" name="Google Shape;284;p39"/>
          <p:cNvSpPr txBox="1"/>
          <p:nvPr/>
        </p:nvSpPr>
        <p:spPr>
          <a:xfrm>
            <a:off x="553375" y="1673050"/>
            <a:ext cx="6669056" cy="1428557"/>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i="0" lang="en" sz="4500" u="none" cap="none" strike="noStrike">
                <a:solidFill>
                  <a:srgbClr val="F24976"/>
                </a:solidFill>
                <a:latin typeface="Arial Rounded"/>
                <a:ea typeface="Arial Rounded"/>
                <a:cs typeface="Arial Rounded"/>
                <a:sym typeface="Arial Rounded"/>
              </a:rPr>
              <a:t>How are we making profit ?</a:t>
            </a:r>
            <a:endParaRPr b="0" i="0" sz="11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pic>
        <p:nvPicPr>
          <p:cNvPr id="290" name="Google Shape;290;p40"/>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291" name="Google Shape;291;p40"/>
          <p:cNvSpPr txBox="1"/>
          <p:nvPr/>
        </p:nvSpPr>
        <p:spPr>
          <a:xfrm>
            <a:off x="297144" y="0"/>
            <a:ext cx="6669056" cy="95421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lang="en" sz="4500">
                <a:solidFill>
                  <a:srgbClr val="F24976"/>
                </a:solidFill>
                <a:latin typeface="Arial Rounded"/>
                <a:ea typeface="Arial Rounded"/>
                <a:cs typeface="Arial Rounded"/>
                <a:sym typeface="Arial Rounded"/>
              </a:rPr>
              <a:t>Options</a:t>
            </a:r>
            <a:endParaRPr b="0" i="0" sz="1100" u="none" cap="none" strike="noStrike">
              <a:solidFill>
                <a:srgbClr val="000000"/>
              </a:solidFill>
              <a:latin typeface="Arial"/>
              <a:ea typeface="Arial"/>
              <a:cs typeface="Arial"/>
              <a:sym typeface="Arial"/>
            </a:endParaRPr>
          </a:p>
        </p:txBody>
      </p:sp>
      <p:pic>
        <p:nvPicPr>
          <p:cNvPr id="292" name="Google Shape;292;p40"/>
          <p:cNvPicPr preferRelativeResize="0"/>
          <p:nvPr/>
        </p:nvPicPr>
        <p:blipFill rotWithShape="1">
          <a:blip r:embed="rId4">
            <a:alphaModFix/>
          </a:blip>
          <a:srcRect b="0" l="0" r="0" t="0"/>
          <a:stretch/>
        </p:blipFill>
        <p:spPr>
          <a:xfrm>
            <a:off x="2263660" y="1624244"/>
            <a:ext cx="2726906" cy="3304473"/>
          </a:xfrm>
          <a:prstGeom prst="rect">
            <a:avLst/>
          </a:prstGeom>
          <a:noFill/>
          <a:ln>
            <a:noFill/>
          </a:ln>
        </p:spPr>
      </p:pic>
      <p:sp>
        <p:nvSpPr>
          <p:cNvPr id="293" name="Google Shape;293;p40"/>
          <p:cNvSpPr txBox="1"/>
          <p:nvPr/>
        </p:nvSpPr>
        <p:spPr>
          <a:xfrm>
            <a:off x="2388800" y="1023769"/>
            <a:ext cx="2999629" cy="530915"/>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0" i="0" lang="en" sz="3000" u="none" cap="none" strike="noStrike">
                <a:solidFill>
                  <a:srgbClr val="596984"/>
                </a:solidFill>
                <a:latin typeface="Arial"/>
                <a:ea typeface="Arial"/>
                <a:cs typeface="Arial"/>
                <a:sym typeface="Arial"/>
              </a:rPr>
              <a:t>Protein</a:t>
            </a:r>
            <a:r>
              <a:rPr b="1" i="0" lang="en" sz="3000" u="none" cap="none" strike="noStrike">
                <a:solidFill>
                  <a:srgbClr val="596984"/>
                </a:solidFill>
                <a:latin typeface="Arial"/>
                <a:ea typeface="Arial"/>
                <a:cs typeface="Arial"/>
                <a:sym typeface="Arial"/>
              </a:rPr>
              <a:t> </a:t>
            </a:r>
            <a:r>
              <a:rPr b="0" i="0" lang="en" sz="3000" u="none" cap="none" strike="noStrike">
                <a:solidFill>
                  <a:srgbClr val="596984"/>
                </a:solidFill>
                <a:latin typeface="Arial"/>
                <a:ea typeface="Arial"/>
                <a:cs typeface="Arial"/>
                <a:sym typeface="Arial"/>
              </a:rPr>
              <a:t>Drink</a:t>
            </a:r>
            <a:endParaRPr b="0" i="0" sz="11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500"/>
                                        <p:tgtEl>
                                          <p:spTgt spid="292"/>
                                        </p:tgtEl>
                                      </p:cBhvr>
                                    </p:animEffect>
                                  </p:childTnLst>
                                </p:cTn>
                              </p:par>
                              <p:par>
                                <p:cTn fill="hold" nodeType="with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500"/>
                                        <p:tgtEl>
                                          <p:spTgt spid="2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pic>
        <p:nvPicPr>
          <p:cNvPr id="299" name="Google Shape;299;p41"/>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300" name="Google Shape;300;p41"/>
          <p:cNvSpPr txBox="1"/>
          <p:nvPr/>
        </p:nvSpPr>
        <p:spPr>
          <a:xfrm>
            <a:off x="399392" y="148560"/>
            <a:ext cx="6566807" cy="805649"/>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lang="en" sz="4500">
                <a:solidFill>
                  <a:srgbClr val="F24976"/>
                </a:solidFill>
                <a:latin typeface="Arial Rounded"/>
                <a:ea typeface="Arial Rounded"/>
                <a:cs typeface="Arial Rounded"/>
                <a:sym typeface="Arial Rounded"/>
              </a:rPr>
              <a:t>Options</a:t>
            </a:r>
            <a:endParaRPr b="0" i="0" sz="1100" u="none" cap="none" strike="noStrike">
              <a:solidFill>
                <a:srgbClr val="000000"/>
              </a:solidFill>
              <a:latin typeface="Arial"/>
              <a:ea typeface="Arial"/>
              <a:cs typeface="Arial"/>
              <a:sym typeface="Arial"/>
            </a:endParaRPr>
          </a:p>
        </p:txBody>
      </p:sp>
      <p:pic>
        <p:nvPicPr>
          <p:cNvPr id="301" name="Google Shape;301;p41"/>
          <p:cNvPicPr preferRelativeResize="0"/>
          <p:nvPr/>
        </p:nvPicPr>
        <p:blipFill rotWithShape="1">
          <a:blip r:embed="rId4">
            <a:alphaModFix/>
          </a:blip>
          <a:srcRect b="0" l="0" r="0" t="0"/>
          <a:stretch/>
        </p:blipFill>
        <p:spPr>
          <a:xfrm>
            <a:off x="2235395" y="1623375"/>
            <a:ext cx="3056157" cy="3423664"/>
          </a:xfrm>
          <a:prstGeom prst="rect">
            <a:avLst/>
          </a:prstGeom>
          <a:noFill/>
          <a:ln>
            <a:noFill/>
          </a:ln>
        </p:spPr>
      </p:pic>
      <p:sp>
        <p:nvSpPr>
          <p:cNvPr id="302" name="Google Shape;302;p41"/>
          <p:cNvSpPr txBox="1"/>
          <p:nvPr/>
        </p:nvSpPr>
        <p:spPr>
          <a:xfrm>
            <a:off x="2263660" y="954210"/>
            <a:ext cx="2999629" cy="530915"/>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0" i="0" lang="en" sz="3000" u="none" cap="none" strike="noStrike">
                <a:solidFill>
                  <a:srgbClr val="596984"/>
                </a:solidFill>
                <a:latin typeface="Arial"/>
                <a:ea typeface="Arial"/>
                <a:cs typeface="Arial"/>
                <a:sym typeface="Arial"/>
              </a:rPr>
              <a:t>Icelandic Water</a:t>
            </a:r>
            <a:endParaRPr b="0" i="0" sz="11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gtEl>
                                        <p:attrNameLst>
                                          <p:attrName>style.visibility</p:attrName>
                                        </p:attrNameLst>
                                      </p:cBhvr>
                                      <p:to>
                                        <p:strVal val="visible"/>
                                      </p:to>
                                    </p:set>
                                    <p:animEffect filter="fade" transition="in">
                                      <p:cBhvr>
                                        <p:cTn dur="1000"/>
                                        <p:tgtEl>
                                          <p:spTgt spid="302"/>
                                        </p:tgtEl>
                                      </p:cBhvr>
                                    </p:animEffect>
                                  </p:childTnLst>
                                </p:cTn>
                              </p:par>
                              <p:par>
                                <p:cTn fill="hold" nodeType="with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1000"/>
                                        <p:tgtEl>
                                          <p:spTgt spid="3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pic>
        <p:nvPicPr>
          <p:cNvPr id="308" name="Google Shape;308;p42"/>
          <p:cNvPicPr preferRelativeResize="0"/>
          <p:nvPr/>
        </p:nvPicPr>
        <p:blipFill rotWithShape="1">
          <a:blip r:embed="rId3">
            <a:alphaModFix/>
          </a:blip>
          <a:srcRect b="0" l="0" r="0" t="0"/>
          <a:stretch/>
        </p:blipFill>
        <p:spPr>
          <a:xfrm>
            <a:off x="1936819" y="1487519"/>
            <a:ext cx="3376247" cy="3320617"/>
          </a:xfrm>
          <a:prstGeom prst="rect">
            <a:avLst/>
          </a:prstGeom>
          <a:noFill/>
          <a:ln>
            <a:noFill/>
          </a:ln>
        </p:spPr>
      </p:pic>
      <p:pic>
        <p:nvPicPr>
          <p:cNvPr id="309" name="Google Shape;309;p42"/>
          <p:cNvPicPr preferRelativeResize="0"/>
          <p:nvPr/>
        </p:nvPicPr>
        <p:blipFill rotWithShape="1">
          <a:blip r:embed="rId4">
            <a:alphaModFix/>
          </a:blip>
          <a:srcRect b="0" l="0" r="0" t="0"/>
          <a:stretch/>
        </p:blipFill>
        <p:spPr>
          <a:xfrm>
            <a:off x="8282866" y="0"/>
            <a:ext cx="861134" cy="805649"/>
          </a:xfrm>
          <a:prstGeom prst="rect">
            <a:avLst/>
          </a:prstGeom>
          <a:noFill/>
          <a:ln>
            <a:noFill/>
          </a:ln>
        </p:spPr>
      </p:pic>
      <p:sp>
        <p:nvSpPr>
          <p:cNvPr id="310" name="Google Shape;310;p42"/>
          <p:cNvSpPr txBox="1"/>
          <p:nvPr/>
        </p:nvSpPr>
        <p:spPr>
          <a:xfrm>
            <a:off x="297144" y="0"/>
            <a:ext cx="6669056" cy="95421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lang="en" sz="4500">
                <a:solidFill>
                  <a:srgbClr val="F24976"/>
                </a:solidFill>
                <a:latin typeface="Arial Rounded"/>
                <a:ea typeface="Arial Rounded"/>
                <a:cs typeface="Arial Rounded"/>
                <a:sym typeface="Arial Rounded"/>
              </a:rPr>
              <a:t>Options</a:t>
            </a:r>
            <a:endParaRPr b="0" i="0" sz="1100" u="none" cap="none" strike="noStrike">
              <a:solidFill>
                <a:srgbClr val="000000"/>
              </a:solidFill>
              <a:latin typeface="Arial"/>
              <a:ea typeface="Arial"/>
              <a:cs typeface="Arial"/>
              <a:sym typeface="Arial"/>
            </a:endParaRPr>
          </a:p>
        </p:txBody>
      </p:sp>
      <p:sp>
        <p:nvSpPr>
          <p:cNvPr id="311" name="Google Shape;311;p42"/>
          <p:cNvSpPr txBox="1"/>
          <p:nvPr/>
        </p:nvSpPr>
        <p:spPr>
          <a:xfrm>
            <a:off x="2589639" y="954210"/>
            <a:ext cx="2999629" cy="530915"/>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0" i="0" lang="en" sz="3000" u="none" cap="none" strike="noStrike">
                <a:solidFill>
                  <a:srgbClr val="596984"/>
                </a:solidFill>
                <a:latin typeface="Arial"/>
                <a:ea typeface="Arial"/>
                <a:cs typeface="Arial"/>
                <a:sym typeface="Arial"/>
              </a:rPr>
              <a:t>Hype Soda</a:t>
            </a:r>
            <a:endParaRPr b="0" i="0" sz="11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311"/>
                                        </p:tgtEl>
                                      </p:cBhvr>
                                    </p:animEffect>
                                    <p:set>
                                      <p:cBhvr>
                                        <p:cTn dur="1" fill="hold">
                                          <p:stCondLst>
                                            <p:cond delay="500"/>
                                          </p:stCondLst>
                                        </p:cTn>
                                        <p:tgtEl>
                                          <p:spTgt spid="31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308"/>
                                        </p:tgtEl>
                                      </p:cBhvr>
                                    </p:animEffect>
                                    <p:set>
                                      <p:cBhvr>
                                        <p:cTn dur="1" fill="hold">
                                          <p:stCondLst>
                                            <p:cond delay="500"/>
                                          </p:stCondLst>
                                        </p:cTn>
                                        <p:tgtEl>
                                          <p:spTgt spid="30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pic>
        <p:nvPicPr>
          <p:cNvPr id="317" name="Google Shape;317;p43"/>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318" name="Google Shape;318;p43"/>
          <p:cNvSpPr txBox="1"/>
          <p:nvPr/>
        </p:nvSpPr>
        <p:spPr>
          <a:xfrm>
            <a:off x="297144" y="0"/>
            <a:ext cx="6669056" cy="95421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lang="en" sz="4500">
                <a:solidFill>
                  <a:srgbClr val="F24976"/>
                </a:solidFill>
                <a:latin typeface="Arial Rounded"/>
                <a:ea typeface="Arial Rounded"/>
                <a:cs typeface="Arial Rounded"/>
                <a:sym typeface="Arial Rounded"/>
              </a:rPr>
              <a:t>Options</a:t>
            </a:r>
            <a:endParaRPr b="0" i="0" sz="1100" u="none" cap="none" strike="noStrike">
              <a:solidFill>
                <a:srgbClr val="000000"/>
              </a:solidFill>
              <a:latin typeface="Arial"/>
              <a:ea typeface="Arial"/>
              <a:cs typeface="Arial"/>
              <a:sym typeface="Arial"/>
            </a:endParaRPr>
          </a:p>
        </p:txBody>
      </p:sp>
      <p:pic>
        <p:nvPicPr>
          <p:cNvPr id="319" name="Google Shape;319;p43"/>
          <p:cNvPicPr preferRelativeResize="0"/>
          <p:nvPr/>
        </p:nvPicPr>
        <p:blipFill rotWithShape="1">
          <a:blip r:embed="rId4">
            <a:alphaModFix/>
          </a:blip>
          <a:srcRect b="0" l="0" r="0" t="0"/>
          <a:stretch/>
        </p:blipFill>
        <p:spPr>
          <a:xfrm>
            <a:off x="2215662" y="1647034"/>
            <a:ext cx="2682910" cy="3259073"/>
          </a:xfrm>
          <a:prstGeom prst="rect">
            <a:avLst/>
          </a:prstGeom>
          <a:noFill/>
          <a:ln>
            <a:noFill/>
          </a:ln>
        </p:spPr>
      </p:pic>
      <p:sp>
        <p:nvSpPr>
          <p:cNvPr id="320" name="Google Shape;320;p43"/>
          <p:cNvSpPr txBox="1"/>
          <p:nvPr/>
        </p:nvSpPr>
        <p:spPr>
          <a:xfrm>
            <a:off x="2431378" y="954210"/>
            <a:ext cx="2999629" cy="530915"/>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0" i="0" lang="en" sz="3000" u="none" cap="none" strike="noStrike">
                <a:solidFill>
                  <a:srgbClr val="596984"/>
                </a:solidFill>
                <a:latin typeface="Arial"/>
                <a:ea typeface="Arial"/>
                <a:cs typeface="Arial"/>
                <a:sym typeface="Arial"/>
              </a:rPr>
              <a:t>Energy Drink</a:t>
            </a:r>
            <a:endParaRPr b="0" i="0" sz="11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319"/>
                                        </p:tgtEl>
                                      </p:cBhvr>
                                    </p:animEffect>
                                    <p:set>
                                      <p:cBhvr>
                                        <p:cTn dur="1" fill="hold">
                                          <p:stCondLst>
                                            <p:cond delay="500"/>
                                          </p:stCondLst>
                                        </p:cTn>
                                        <p:tgtEl>
                                          <p:spTgt spid="31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320"/>
                                        </p:tgtEl>
                                      </p:cBhvr>
                                    </p:animEffect>
                                    <p:set>
                                      <p:cBhvr>
                                        <p:cTn dur="1" fill="hold">
                                          <p:stCondLst>
                                            <p:cond delay="500"/>
                                          </p:stCondLst>
                                        </p:cTn>
                                        <p:tgtEl>
                                          <p:spTgt spid="32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pic>
        <p:nvPicPr>
          <p:cNvPr descr="Buy 3 Gift Vouchers 'Massage in a Bottle' Get 1 Free! - STT Massage Therapy  Eastbourne" id="325" name="Google Shape;325;p44"/>
          <p:cNvPicPr preferRelativeResize="0"/>
          <p:nvPr/>
        </p:nvPicPr>
        <p:blipFill rotWithShape="1">
          <a:blip r:embed="rId3">
            <a:alphaModFix/>
          </a:blip>
          <a:srcRect b="0" l="0" r="0" t="0"/>
          <a:stretch/>
        </p:blipFill>
        <p:spPr>
          <a:xfrm>
            <a:off x="1900765" y="573616"/>
            <a:ext cx="3873501" cy="38735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
                                        </p:tgtEl>
                                        <p:attrNameLst>
                                          <p:attrName>style.visibility</p:attrName>
                                        </p:attrNameLst>
                                      </p:cBhvr>
                                      <p:to>
                                        <p:strVal val="visible"/>
                                      </p:to>
                                    </p:set>
                                    <p:animEffect filter="fade" transition="in">
                                      <p:cBhvr>
                                        <p:cTn dur="1000"/>
                                        <p:tgtEl>
                                          <p:spTgt spid="3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pic>
        <p:nvPicPr>
          <p:cNvPr descr="100% Eco Friendly wall sticker - TenStickers" id="330" name="Google Shape;330;p45"/>
          <p:cNvPicPr preferRelativeResize="0"/>
          <p:nvPr/>
        </p:nvPicPr>
        <p:blipFill rotWithShape="1">
          <a:blip r:embed="rId3">
            <a:alphaModFix/>
          </a:blip>
          <a:srcRect b="0" l="0" r="0" t="0"/>
          <a:stretch/>
        </p:blipFill>
        <p:spPr>
          <a:xfrm>
            <a:off x="1871848" y="389466"/>
            <a:ext cx="3392301" cy="380576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6"/>
          <p:cNvSpPr txBox="1"/>
          <p:nvPr>
            <p:ph type="title"/>
          </p:nvPr>
        </p:nvSpPr>
        <p:spPr>
          <a:xfrm>
            <a:off x="508000" y="457200"/>
            <a:ext cx="6447501" cy="740664"/>
          </a:xfrm>
          <a:prstGeom prst="rect">
            <a:avLst/>
          </a:prstGeom>
          <a:noFill/>
          <a:ln>
            <a:noFill/>
          </a:ln>
        </p:spPr>
        <p:txBody>
          <a:bodyPr anchorCtr="0" anchor="t" bIns="34275" lIns="68575" spcFirstLastPara="1" rIns="68575" wrap="square" tIns="34275">
            <a:noAutofit/>
          </a:bodyPr>
          <a:lstStyle/>
          <a:p>
            <a:pPr indent="0" lvl="0" marL="0" rtl="0" algn="ctr">
              <a:lnSpc>
                <a:spcPct val="100000"/>
              </a:lnSpc>
              <a:spcBef>
                <a:spcPts val="0"/>
              </a:spcBef>
              <a:spcAft>
                <a:spcPts val="0"/>
              </a:spcAft>
              <a:buClr>
                <a:srgbClr val="F24976"/>
              </a:buClr>
              <a:buSzPts val="4500"/>
              <a:buNone/>
            </a:pPr>
            <a:r>
              <a:rPr b="1" lang="en" sz="2800">
                <a:solidFill>
                  <a:srgbClr val="F24976"/>
                </a:solidFill>
                <a:latin typeface="Arial Rounded"/>
                <a:ea typeface="Arial Rounded"/>
                <a:cs typeface="Arial Rounded"/>
                <a:sym typeface="Arial Rounded"/>
              </a:rPr>
              <a:t>How the machine works</a:t>
            </a:r>
            <a:endParaRPr sz="800"/>
          </a:p>
        </p:txBody>
      </p:sp>
      <p:sp>
        <p:nvSpPr>
          <p:cNvPr id="336" name="Google Shape;336;p46"/>
          <p:cNvSpPr txBox="1"/>
          <p:nvPr>
            <p:ph idx="1" type="body"/>
          </p:nvPr>
        </p:nvSpPr>
        <p:spPr>
          <a:xfrm>
            <a:off x="507999" y="1116460"/>
            <a:ext cx="6447501" cy="2910580"/>
          </a:xfrm>
          <a:prstGeom prst="rect">
            <a:avLst/>
          </a:prstGeom>
          <a:noFill/>
          <a:ln>
            <a:noFill/>
          </a:ln>
        </p:spPr>
        <p:txBody>
          <a:bodyPr anchorCtr="0" anchor="t" bIns="34275" lIns="68575" spcFirstLastPara="1" rIns="68575" wrap="square" tIns="34275">
            <a:noAutofit/>
          </a:bodyPr>
          <a:lstStyle/>
          <a:p>
            <a:pPr indent="-298450" lvl="0" marL="457200" rtl="0" algn="l">
              <a:lnSpc>
                <a:spcPct val="100000"/>
              </a:lnSpc>
              <a:spcBef>
                <a:spcPts val="800"/>
              </a:spcBef>
              <a:spcAft>
                <a:spcPts val="0"/>
              </a:spcAft>
              <a:buSzPts val="1100"/>
              <a:buChar char="►"/>
            </a:pPr>
            <a:r>
              <a:rPr lang="en" sz="1800"/>
              <a:t>Step 1:</a:t>
            </a:r>
            <a:endParaRPr/>
          </a:p>
          <a:p>
            <a:pPr indent="-228600" lvl="0" marL="457200" rtl="0" algn="l">
              <a:lnSpc>
                <a:spcPct val="100000"/>
              </a:lnSpc>
              <a:spcBef>
                <a:spcPts val="800"/>
              </a:spcBef>
              <a:spcAft>
                <a:spcPts val="0"/>
              </a:spcAft>
              <a:buSzPts val="1100"/>
              <a:buNone/>
            </a:pPr>
            <a:r>
              <a:t/>
            </a:r>
            <a:endParaRPr/>
          </a:p>
        </p:txBody>
      </p:sp>
      <p:pic>
        <p:nvPicPr>
          <p:cNvPr descr="A screen shot of a computer&#10;&#10;Description automatically generated" id="337" name="Google Shape;337;p46"/>
          <p:cNvPicPr preferRelativeResize="0"/>
          <p:nvPr/>
        </p:nvPicPr>
        <p:blipFill rotWithShape="1">
          <a:blip r:embed="rId3">
            <a:alphaModFix/>
          </a:blip>
          <a:srcRect b="0" l="0" r="0" t="0"/>
          <a:stretch/>
        </p:blipFill>
        <p:spPr>
          <a:xfrm>
            <a:off x="2628392" y="2526991"/>
            <a:ext cx="3767328" cy="1832480"/>
          </a:xfrm>
          <a:prstGeom prst="rect">
            <a:avLst/>
          </a:prstGeom>
          <a:noFill/>
          <a:ln>
            <a:noFill/>
          </a:ln>
        </p:spPr>
      </p:pic>
      <p:cxnSp>
        <p:nvCxnSpPr>
          <p:cNvPr id="338" name="Google Shape;338;p46"/>
          <p:cNvCxnSpPr/>
          <p:nvPr/>
        </p:nvCxnSpPr>
        <p:spPr>
          <a:xfrm>
            <a:off x="1709928" y="2363234"/>
            <a:ext cx="918464" cy="496187"/>
          </a:xfrm>
          <a:prstGeom prst="straightConnector1">
            <a:avLst/>
          </a:prstGeom>
          <a:noFill/>
          <a:ln cap="flat" cmpd="sng" w="53975">
            <a:solidFill>
              <a:schemeClr val="dk2"/>
            </a:solidFill>
            <a:prstDash val="solid"/>
            <a:round/>
            <a:headEnd len="sm" w="sm" type="none"/>
            <a:tailEnd len="med" w="med" type="triangle"/>
          </a:ln>
        </p:spPr>
      </p:cxnSp>
      <p:sp>
        <p:nvSpPr>
          <p:cNvPr id="339" name="Google Shape;339;p46"/>
          <p:cNvSpPr/>
          <p:nvPr/>
        </p:nvSpPr>
        <p:spPr>
          <a:xfrm>
            <a:off x="704088" y="1857124"/>
            <a:ext cx="1860296" cy="580154"/>
          </a:xfrm>
          <a:prstGeom prst="ellipse">
            <a:avLst/>
          </a:prstGeom>
          <a:solidFill>
            <a:srgbClr val="F2497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Arial Rounded"/>
                <a:ea typeface="Arial Rounded"/>
                <a:cs typeface="Arial Rounded"/>
                <a:sym typeface="Arial Rounded"/>
              </a:rPr>
              <a:t>Click here!</a:t>
            </a:r>
            <a:endParaRPr b="1" i="0" sz="1400" u="none" cap="none" strike="noStrike">
              <a:solidFill>
                <a:schemeClr val="lt1"/>
              </a:solidFill>
              <a:latin typeface="Arial Rounded"/>
              <a:ea typeface="Arial Rounded"/>
              <a:cs typeface="Arial Rounded"/>
              <a:sym typeface="Arial Rounded"/>
            </a:endParaRPr>
          </a:p>
        </p:txBody>
      </p:sp>
      <p:pic>
        <p:nvPicPr>
          <p:cNvPr id="340" name="Google Shape;340;p46"/>
          <p:cNvPicPr preferRelativeResize="0"/>
          <p:nvPr/>
        </p:nvPicPr>
        <p:blipFill rotWithShape="1">
          <a:blip r:embed="rId4">
            <a:alphaModFix/>
          </a:blip>
          <a:srcRect b="0" l="0" r="0" t="0"/>
          <a:stretch/>
        </p:blipFill>
        <p:spPr>
          <a:xfrm>
            <a:off x="8282866" y="0"/>
            <a:ext cx="861134" cy="8056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xEl>
                                              <p:pRg end="0" st="0"/>
                                            </p:txEl>
                                          </p:spTgt>
                                        </p:tgtEl>
                                        <p:attrNameLst>
                                          <p:attrName>style.visibility</p:attrName>
                                        </p:attrNameLst>
                                      </p:cBhvr>
                                      <p:to>
                                        <p:strVal val="visible"/>
                                      </p:to>
                                    </p:set>
                                    <p:animEffect filter="fade" transition="in">
                                      <p:cBhvr>
                                        <p:cTn dur="1000"/>
                                        <p:tgtEl>
                                          <p:spTgt spid="33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xEl>
                                              <p:pRg end="1" st="1"/>
                                            </p:txEl>
                                          </p:spTgt>
                                        </p:tgtEl>
                                        <p:attrNameLst>
                                          <p:attrName>style.visibility</p:attrName>
                                        </p:attrNameLst>
                                      </p:cBhvr>
                                      <p:to>
                                        <p:strVal val="visible"/>
                                      </p:to>
                                    </p:set>
                                    <p:animEffect filter="fade" transition="in">
                                      <p:cBhvr>
                                        <p:cTn dur="1000"/>
                                        <p:tgtEl>
                                          <p:spTgt spid="33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gtEl>
                                        <p:attrNameLst>
                                          <p:attrName>style.visibility</p:attrName>
                                        </p:attrNameLst>
                                      </p:cBhvr>
                                      <p:to>
                                        <p:strVal val="visible"/>
                                      </p:to>
                                    </p:set>
                                    <p:animEffect filter="fade" transition="in">
                                      <p:cBhvr>
                                        <p:cTn dur="500"/>
                                        <p:tgtEl>
                                          <p:spTgt spid="3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39"/>
                                        </p:tgtEl>
                                        <p:attrNameLst>
                                          <p:attrName>style.visibility</p:attrName>
                                        </p:attrNameLst>
                                      </p:cBhvr>
                                      <p:to>
                                        <p:strVal val="visible"/>
                                      </p:to>
                                    </p:set>
                                    <p:anim calcmode="lin" valueType="num">
                                      <p:cBhvr additive="base">
                                        <p:cTn dur="500"/>
                                        <p:tgtEl>
                                          <p:spTgt spid="33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38"/>
                                        </p:tgtEl>
                                        <p:attrNameLst>
                                          <p:attrName>style.visibility</p:attrName>
                                        </p:attrNameLst>
                                      </p:cBhvr>
                                      <p:to>
                                        <p:strVal val="visible"/>
                                      </p:to>
                                    </p:set>
                                    <p:anim calcmode="lin" valueType="num">
                                      <p:cBhvr additive="base">
                                        <p:cTn dur="500"/>
                                        <p:tgtEl>
                                          <p:spTgt spid="33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7"/>
          <p:cNvSpPr txBox="1"/>
          <p:nvPr>
            <p:ph idx="1" type="body"/>
          </p:nvPr>
        </p:nvSpPr>
        <p:spPr>
          <a:xfrm>
            <a:off x="416560" y="367714"/>
            <a:ext cx="6447501" cy="2910580"/>
          </a:xfrm>
          <a:prstGeom prst="rect">
            <a:avLst/>
          </a:prstGeom>
          <a:noFill/>
          <a:ln>
            <a:noFill/>
          </a:ln>
        </p:spPr>
        <p:txBody>
          <a:bodyPr anchorCtr="0" anchor="t" bIns="34275" lIns="68575" spcFirstLastPara="1" rIns="68575" wrap="square" tIns="34275">
            <a:noAutofit/>
          </a:bodyPr>
          <a:lstStyle/>
          <a:p>
            <a:pPr indent="-298450" lvl="0" marL="457200" rtl="0" algn="l">
              <a:lnSpc>
                <a:spcPct val="100000"/>
              </a:lnSpc>
              <a:spcBef>
                <a:spcPts val="800"/>
              </a:spcBef>
              <a:spcAft>
                <a:spcPts val="0"/>
              </a:spcAft>
              <a:buSzPts val="1100"/>
              <a:buChar char="►"/>
            </a:pPr>
            <a:r>
              <a:rPr lang="en"/>
              <a:t>Step 2:</a:t>
            </a:r>
            <a:endParaRPr/>
          </a:p>
          <a:p>
            <a:pPr indent="-228600" lvl="0" marL="457200" rtl="0" algn="l">
              <a:lnSpc>
                <a:spcPct val="100000"/>
              </a:lnSpc>
              <a:spcBef>
                <a:spcPts val="800"/>
              </a:spcBef>
              <a:spcAft>
                <a:spcPts val="0"/>
              </a:spcAft>
              <a:buSzPts val="1100"/>
              <a:buNone/>
            </a:pPr>
            <a:r>
              <a:t/>
            </a:r>
            <a:endParaRPr/>
          </a:p>
        </p:txBody>
      </p:sp>
      <p:pic>
        <p:nvPicPr>
          <p:cNvPr descr="A picture containing timeline&#10;&#10;Description automatically generated" id="346" name="Google Shape;346;p47"/>
          <p:cNvPicPr preferRelativeResize="0"/>
          <p:nvPr/>
        </p:nvPicPr>
        <p:blipFill rotWithShape="1">
          <a:blip r:embed="rId3">
            <a:alphaModFix/>
          </a:blip>
          <a:srcRect b="1875" l="2010" r="6420" t="1482"/>
          <a:stretch/>
        </p:blipFill>
        <p:spPr>
          <a:xfrm>
            <a:off x="1660848" y="971549"/>
            <a:ext cx="4488025" cy="3200401"/>
          </a:xfrm>
          <a:prstGeom prst="rect">
            <a:avLst/>
          </a:prstGeom>
          <a:noFill/>
          <a:ln>
            <a:noFill/>
          </a:ln>
        </p:spPr>
      </p:pic>
      <p:pic>
        <p:nvPicPr>
          <p:cNvPr id="347" name="Google Shape;347;p47"/>
          <p:cNvPicPr preferRelativeResize="0"/>
          <p:nvPr/>
        </p:nvPicPr>
        <p:blipFill rotWithShape="1">
          <a:blip r:embed="rId4">
            <a:alphaModFix/>
          </a:blip>
          <a:srcRect b="0" l="0" r="0" t="0"/>
          <a:stretch/>
        </p:blipFill>
        <p:spPr>
          <a:xfrm>
            <a:off x="8282866" y="0"/>
            <a:ext cx="861134" cy="8056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45">
                                            <p:txEl>
                                              <p:pRg end="0" st="0"/>
                                            </p:txEl>
                                          </p:spTgt>
                                        </p:tgtEl>
                                        <p:attrNameLst>
                                          <p:attrName>style.visibility</p:attrName>
                                        </p:attrNameLst>
                                      </p:cBhvr>
                                      <p:to>
                                        <p:strVal val="visible"/>
                                      </p:to>
                                    </p:set>
                                    <p:anim calcmode="lin" valueType="num">
                                      <p:cBhvr additive="base">
                                        <p:cTn dur="500"/>
                                        <p:tgtEl>
                                          <p:spTgt spid="345">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345">
                                            <p:txEl>
                                              <p:pRg end="0" st="0"/>
                                            </p:txEl>
                                          </p:spTgt>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45">
                                            <p:txEl>
                                              <p:pRg end="1" st="1"/>
                                            </p:txEl>
                                          </p:spTgt>
                                        </p:tgtEl>
                                        <p:attrNameLst>
                                          <p:attrName>style.visibility</p:attrName>
                                        </p:attrNameLst>
                                      </p:cBhvr>
                                      <p:to>
                                        <p:strVal val="visible"/>
                                      </p:to>
                                    </p:set>
                                    <p:anim calcmode="lin" valueType="num">
                                      <p:cBhvr additive="base">
                                        <p:cTn dur="500"/>
                                        <p:tgtEl>
                                          <p:spTgt spid="345">
                                            <p:txEl>
                                              <p:pRg end="1" st="1"/>
                                            </p:txEl>
                                          </p:spTgt>
                                        </p:tgtEl>
                                        <p:attrNameLst>
                                          <p:attrName>ppt_w</p:attrName>
                                        </p:attrNameLst>
                                      </p:cBhvr>
                                      <p:tavLst>
                                        <p:tav fmla="" tm="0">
                                          <p:val>
                                            <p:strVal val="0"/>
                                          </p:val>
                                        </p:tav>
                                        <p:tav fmla="" tm="100000">
                                          <p:val>
                                            <p:strVal val="#ppt_w"/>
                                          </p:val>
                                        </p:tav>
                                      </p:tavLst>
                                    </p:anim>
                                    <p:anim calcmode="lin" valueType="num">
                                      <p:cBhvr additive="base">
                                        <p:cTn dur="500"/>
                                        <p:tgtEl>
                                          <p:spTgt spid="345">
                                            <p:txEl>
                                              <p:pRg end="1" st="1"/>
                                            </p:txEl>
                                          </p:spTgt>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6"/>
                                        </p:tgtEl>
                                        <p:attrNameLst>
                                          <p:attrName>style.visibility</p:attrName>
                                        </p:attrNameLst>
                                      </p:cBhvr>
                                      <p:to>
                                        <p:strVal val="visible"/>
                                      </p:to>
                                    </p:set>
                                    <p:animEffect filter="fade" transition="in">
                                      <p:cBhvr>
                                        <p:cTn dur="2000"/>
                                        <p:tgtEl>
                                          <p:spTgt spid="3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351" name="Shape 351"/>
        <p:cNvGrpSpPr/>
        <p:nvPr/>
      </p:nvGrpSpPr>
      <p:grpSpPr>
        <a:xfrm>
          <a:off x="0" y="0"/>
          <a:ext cx="0" cy="0"/>
          <a:chOff x="0" y="0"/>
          <a:chExt cx="0" cy="0"/>
        </a:xfrm>
      </p:grpSpPr>
      <p:sp>
        <p:nvSpPr>
          <p:cNvPr id="352" name="Google Shape;352;p48"/>
          <p:cNvSpPr txBox="1"/>
          <p:nvPr>
            <p:ph type="title"/>
          </p:nvPr>
        </p:nvSpPr>
        <p:spPr>
          <a:xfrm>
            <a:off x="508000" y="457200"/>
            <a:ext cx="6447501" cy="9906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Clr>
                <a:srgbClr val="374C81"/>
              </a:buClr>
              <a:buSzPts val="1400"/>
              <a:buNone/>
            </a:pPr>
            <a:br>
              <a:rPr lang="en"/>
            </a:br>
            <a:endParaRPr/>
          </a:p>
        </p:txBody>
      </p:sp>
      <p:sp>
        <p:nvSpPr>
          <p:cNvPr id="353" name="Google Shape;353;p48"/>
          <p:cNvSpPr txBox="1"/>
          <p:nvPr>
            <p:ph idx="1" type="body"/>
          </p:nvPr>
        </p:nvSpPr>
        <p:spPr>
          <a:xfrm>
            <a:off x="431752" y="378933"/>
            <a:ext cx="3513494" cy="469615"/>
          </a:xfrm>
          <a:prstGeom prst="rect">
            <a:avLst/>
          </a:prstGeom>
          <a:noFill/>
          <a:ln>
            <a:noFill/>
          </a:ln>
        </p:spPr>
        <p:txBody>
          <a:bodyPr anchorCtr="0" anchor="t" bIns="34275" lIns="68575" spcFirstLastPara="1" rIns="68575" wrap="square" tIns="34275">
            <a:noAutofit/>
          </a:bodyPr>
          <a:lstStyle/>
          <a:p>
            <a:pPr indent="-298450" lvl="0" marL="457200" rtl="0" algn="l">
              <a:lnSpc>
                <a:spcPct val="100000"/>
              </a:lnSpc>
              <a:spcBef>
                <a:spcPts val="800"/>
              </a:spcBef>
              <a:spcAft>
                <a:spcPts val="0"/>
              </a:spcAft>
              <a:buSzPts val="1100"/>
              <a:buChar char="►"/>
            </a:pPr>
            <a:r>
              <a:rPr lang="en"/>
              <a:t>Step 3:</a:t>
            </a:r>
            <a:endParaRPr/>
          </a:p>
          <a:p>
            <a:pPr indent="-228600" lvl="0" marL="457200" rtl="0" algn="l">
              <a:lnSpc>
                <a:spcPct val="100000"/>
              </a:lnSpc>
              <a:spcBef>
                <a:spcPts val="800"/>
              </a:spcBef>
              <a:spcAft>
                <a:spcPts val="0"/>
              </a:spcAft>
              <a:buSzPts val="1100"/>
              <a:buNone/>
            </a:pPr>
            <a:r>
              <a:t/>
            </a:r>
            <a:endParaRPr/>
          </a:p>
        </p:txBody>
      </p:sp>
      <p:pic>
        <p:nvPicPr>
          <p:cNvPr descr="A picture containing graphical user interface&#10;&#10;Description automatically generated" id="354" name="Google Shape;354;p48"/>
          <p:cNvPicPr preferRelativeResize="0"/>
          <p:nvPr/>
        </p:nvPicPr>
        <p:blipFill rotWithShape="1">
          <a:blip r:embed="rId3">
            <a:alphaModFix/>
          </a:blip>
          <a:srcRect b="0" l="0" r="0" t="0"/>
          <a:stretch/>
        </p:blipFill>
        <p:spPr>
          <a:xfrm>
            <a:off x="508000" y="1170878"/>
            <a:ext cx="3759574" cy="2688096"/>
          </a:xfrm>
          <a:prstGeom prst="rect">
            <a:avLst/>
          </a:prstGeom>
          <a:gradFill>
            <a:gsLst>
              <a:gs pos="0">
                <a:srgbClr val="F4F7FB"/>
              </a:gs>
              <a:gs pos="74000">
                <a:srgbClr val="ABB8DB"/>
              </a:gs>
              <a:gs pos="83000">
                <a:srgbClr val="ABB8DB"/>
              </a:gs>
              <a:gs pos="85992">
                <a:srgbClr val="B1BDDD"/>
              </a:gs>
              <a:gs pos="100000">
                <a:srgbClr val="C7CFE6"/>
              </a:gs>
            </a:gsLst>
            <a:lin ang="5400000" scaled="0"/>
          </a:gradFill>
          <a:ln>
            <a:noFill/>
          </a:ln>
        </p:spPr>
      </p:pic>
      <p:pic>
        <p:nvPicPr>
          <p:cNvPr descr="A picture containing graphical user interface&#10;&#10;Description automatically generated" id="355" name="Google Shape;355;p48"/>
          <p:cNvPicPr preferRelativeResize="0"/>
          <p:nvPr/>
        </p:nvPicPr>
        <p:blipFill rotWithShape="1">
          <a:blip r:embed="rId4">
            <a:alphaModFix/>
          </a:blip>
          <a:srcRect b="0" l="0" r="0" t="0"/>
          <a:stretch/>
        </p:blipFill>
        <p:spPr>
          <a:xfrm>
            <a:off x="4417807" y="1170878"/>
            <a:ext cx="3746707" cy="2688096"/>
          </a:xfrm>
          <a:prstGeom prst="rect">
            <a:avLst/>
          </a:prstGeom>
          <a:noFill/>
          <a:ln>
            <a:noFill/>
          </a:ln>
        </p:spPr>
      </p:pic>
      <p:pic>
        <p:nvPicPr>
          <p:cNvPr id="356" name="Google Shape;356;p48"/>
          <p:cNvPicPr preferRelativeResize="0"/>
          <p:nvPr/>
        </p:nvPicPr>
        <p:blipFill rotWithShape="1">
          <a:blip r:embed="rId5">
            <a:alphaModFix/>
          </a:blip>
          <a:srcRect b="0" l="0" r="0" t="0"/>
          <a:stretch/>
        </p:blipFill>
        <p:spPr>
          <a:xfrm>
            <a:off x="8282866" y="0"/>
            <a:ext cx="861134" cy="8056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3">
                                            <p:txEl>
                                              <p:pRg end="0" st="0"/>
                                            </p:txEl>
                                          </p:spTgt>
                                        </p:tgtEl>
                                        <p:attrNameLst>
                                          <p:attrName>style.visibility</p:attrName>
                                        </p:attrNameLst>
                                      </p:cBhvr>
                                      <p:to>
                                        <p:strVal val="visible"/>
                                      </p:to>
                                    </p:set>
                                    <p:animEffect filter="fade" transition="in">
                                      <p:cBhvr>
                                        <p:cTn dur="1000"/>
                                        <p:tgtEl>
                                          <p:spTgt spid="35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3">
                                            <p:txEl>
                                              <p:pRg end="1" st="1"/>
                                            </p:txEl>
                                          </p:spTgt>
                                        </p:tgtEl>
                                        <p:attrNameLst>
                                          <p:attrName>style.visibility</p:attrName>
                                        </p:attrNameLst>
                                      </p:cBhvr>
                                      <p:to>
                                        <p:strVal val="visible"/>
                                      </p:to>
                                    </p:set>
                                    <p:animEffect filter="fade" transition="in">
                                      <p:cBhvr>
                                        <p:cTn dur="1000"/>
                                        <p:tgtEl>
                                          <p:spTgt spid="35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gtEl>
                                        <p:attrNameLst>
                                          <p:attrName>style.visibility</p:attrName>
                                        </p:attrNameLst>
                                      </p:cBhvr>
                                      <p:to>
                                        <p:strVal val="visible"/>
                                      </p:to>
                                    </p:set>
                                    <p:animEffect filter="fade" transition="in">
                                      <p:cBhvr>
                                        <p:cTn dur="1000"/>
                                        <p:tgtEl>
                                          <p:spTgt spid="3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1000"/>
                                        <p:tgtEl>
                                          <p:spTgt spid="3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31"/>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202" name="Google Shape;202;p31"/>
          <p:cNvSpPr txBox="1"/>
          <p:nvPr/>
        </p:nvSpPr>
        <p:spPr>
          <a:xfrm>
            <a:off x="1932244" y="402824"/>
            <a:ext cx="4401000" cy="67140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i="0" lang="en" sz="4500" u="none" cap="none" strike="noStrike">
                <a:solidFill>
                  <a:srgbClr val="F24976"/>
                </a:solidFill>
                <a:latin typeface="Arial Rounded"/>
                <a:ea typeface="Arial Rounded"/>
                <a:cs typeface="Arial Rounded"/>
                <a:sym typeface="Arial Rounded"/>
              </a:rPr>
              <a:t>Who are we ?</a:t>
            </a:r>
            <a:endParaRPr b="0" i="0" sz="1100" u="none" cap="none" strike="noStrike">
              <a:solidFill>
                <a:srgbClr val="000000"/>
              </a:solidFill>
              <a:latin typeface="Arial"/>
              <a:ea typeface="Arial"/>
              <a:cs typeface="Arial"/>
              <a:sym typeface="Arial"/>
            </a:endParaRPr>
          </a:p>
        </p:txBody>
      </p:sp>
      <p:pic>
        <p:nvPicPr>
          <p:cNvPr descr="Screen Recording 2020-11-16 at 7.32.26 PM" id="203" name="Google Shape;203;p31"/>
          <p:cNvPicPr preferRelativeResize="0"/>
          <p:nvPr/>
        </p:nvPicPr>
        <p:blipFill rotWithShape="1">
          <a:blip r:embed="rId4">
            <a:alphaModFix/>
          </a:blip>
          <a:srcRect b="0" l="0" r="0" t="0"/>
          <a:stretch/>
        </p:blipFill>
        <p:spPr>
          <a:xfrm>
            <a:off x="1219199" y="1488042"/>
            <a:ext cx="5668963" cy="27399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pic>
        <p:nvPicPr>
          <p:cNvPr id="362" name="Google Shape;362;p49"/>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363" name="Google Shape;363;p49"/>
          <p:cNvSpPr txBox="1"/>
          <p:nvPr/>
        </p:nvSpPr>
        <p:spPr>
          <a:xfrm>
            <a:off x="389202" y="4274"/>
            <a:ext cx="6669000" cy="79710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i="0" lang="en" sz="4500" u="none" cap="none" strike="noStrike">
                <a:solidFill>
                  <a:srgbClr val="F24976"/>
                </a:solidFill>
                <a:latin typeface="Arial Rounded"/>
                <a:ea typeface="Arial Rounded"/>
                <a:cs typeface="Arial Rounded"/>
                <a:sym typeface="Arial Rounded"/>
              </a:rPr>
              <a:t>Plans</a:t>
            </a:r>
            <a:endParaRPr b="0" i="0" sz="1100" u="none" cap="none" strike="noStrike">
              <a:solidFill>
                <a:srgbClr val="000000"/>
              </a:solidFill>
              <a:latin typeface="Arial"/>
              <a:ea typeface="Arial"/>
              <a:cs typeface="Arial"/>
              <a:sym typeface="Arial"/>
            </a:endParaRPr>
          </a:p>
        </p:txBody>
      </p:sp>
      <p:pic>
        <p:nvPicPr>
          <p:cNvPr id="364" name="Google Shape;364;p49"/>
          <p:cNvPicPr preferRelativeResize="0"/>
          <p:nvPr/>
        </p:nvPicPr>
        <p:blipFill rotWithShape="1">
          <a:blip r:embed="rId4">
            <a:alphaModFix/>
          </a:blip>
          <a:srcRect b="0" l="0" r="0" t="0"/>
          <a:stretch/>
        </p:blipFill>
        <p:spPr>
          <a:xfrm>
            <a:off x="4849400" y="1160100"/>
            <a:ext cx="1848650" cy="3345800"/>
          </a:xfrm>
          <a:prstGeom prst="rect">
            <a:avLst/>
          </a:prstGeom>
          <a:noFill/>
          <a:ln>
            <a:noFill/>
          </a:ln>
        </p:spPr>
      </p:pic>
      <p:pic>
        <p:nvPicPr>
          <p:cNvPr id="365" name="Google Shape;365;p49"/>
          <p:cNvPicPr preferRelativeResize="0"/>
          <p:nvPr/>
        </p:nvPicPr>
        <p:blipFill rotWithShape="1">
          <a:blip r:embed="rId5">
            <a:alphaModFix/>
          </a:blip>
          <a:srcRect b="0" l="0" r="0" t="0"/>
          <a:stretch/>
        </p:blipFill>
        <p:spPr>
          <a:xfrm>
            <a:off x="2792300" y="916675"/>
            <a:ext cx="2057100" cy="3832650"/>
          </a:xfrm>
          <a:prstGeom prst="rect">
            <a:avLst/>
          </a:prstGeom>
          <a:noFill/>
          <a:ln>
            <a:noFill/>
          </a:ln>
        </p:spPr>
      </p:pic>
      <p:pic>
        <p:nvPicPr>
          <p:cNvPr id="366" name="Google Shape;366;p49"/>
          <p:cNvPicPr preferRelativeResize="0"/>
          <p:nvPr/>
        </p:nvPicPr>
        <p:blipFill rotWithShape="1">
          <a:blip r:embed="rId6">
            <a:alphaModFix/>
          </a:blip>
          <a:srcRect b="0" l="0" r="0" t="0"/>
          <a:stretch/>
        </p:blipFill>
        <p:spPr>
          <a:xfrm>
            <a:off x="735200" y="1190050"/>
            <a:ext cx="2057100" cy="3285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66"/>
                                        </p:tgtEl>
                                        <p:attrNameLst>
                                          <p:attrName>style.visibility</p:attrName>
                                        </p:attrNameLst>
                                      </p:cBhvr>
                                      <p:to>
                                        <p:strVal val="visible"/>
                                      </p:to>
                                    </p:set>
                                    <p:anim calcmode="lin" valueType="num">
                                      <p:cBhvr additive="base">
                                        <p:cTn dur="500"/>
                                        <p:tgtEl>
                                          <p:spTgt spid="36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65"/>
                                        </p:tgtEl>
                                        <p:attrNameLst>
                                          <p:attrName>style.visibility</p:attrName>
                                        </p:attrNameLst>
                                      </p:cBhvr>
                                      <p:to>
                                        <p:strVal val="visible"/>
                                      </p:to>
                                    </p:set>
                                    <p:anim calcmode="lin" valueType="num">
                                      <p:cBhvr additive="base">
                                        <p:cTn dur="500"/>
                                        <p:tgtEl>
                                          <p:spTgt spid="365"/>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64"/>
                                        </p:tgtEl>
                                        <p:attrNameLst>
                                          <p:attrName>style.visibility</p:attrName>
                                        </p:attrNameLst>
                                      </p:cBhvr>
                                      <p:to>
                                        <p:strVal val="visible"/>
                                      </p:to>
                                    </p:set>
                                    <p:anim calcmode="lin" valueType="num">
                                      <p:cBhvr additive="base">
                                        <p:cTn dur="500"/>
                                        <p:tgtEl>
                                          <p:spTgt spid="36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pic>
        <p:nvPicPr>
          <p:cNvPr id="372" name="Google Shape;372;p50"/>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373" name="Google Shape;373;p50"/>
          <p:cNvSpPr txBox="1"/>
          <p:nvPr/>
        </p:nvSpPr>
        <p:spPr>
          <a:xfrm>
            <a:off x="602280" y="474851"/>
            <a:ext cx="6669000" cy="102150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i="0" lang="en" sz="4500" u="none" cap="none" strike="noStrike">
                <a:solidFill>
                  <a:srgbClr val="F24976"/>
                </a:solidFill>
                <a:latin typeface="Arial Rounded"/>
                <a:ea typeface="Arial Rounded"/>
                <a:cs typeface="Arial Rounded"/>
                <a:sym typeface="Arial Rounded"/>
              </a:rPr>
              <a:t>Phone App</a:t>
            </a:r>
            <a:endParaRPr b="0" i="0" sz="1100" u="none" cap="none" strike="noStrike">
              <a:solidFill>
                <a:srgbClr val="000000"/>
              </a:solidFill>
              <a:latin typeface="Arial"/>
              <a:ea typeface="Arial"/>
              <a:cs typeface="Arial"/>
              <a:sym typeface="Arial"/>
            </a:endParaRPr>
          </a:p>
        </p:txBody>
      </p:sp>
      <p:pic>
        <p:nvPicPr>
          <p:cNvPr id="374" name="Google Shape;374;p50"/>
          <p:cNvPicPr preferRelativeResize="0"/>
          <p:nvPr/>
        </p:nvPicPr>
        <p:blipFill rotWithShape="1">
          <a:blip r:embed="rId4">
            <a:alphaModFix/>
          </a:blip>
          <a:srcRect b="0" l="0" r="0" t="0"/>
          <a:stretch/>
        </p:blipFill>
        <p:spPr>
          <a:xfrm>
            <a:off x="1568150" y="1747375"/>
            <a:ext cx="4891075" cy="25799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pic>
        <p:nvPicPr>
          <p:cNvPr id="380" name="Google Shape;380;p51"/>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381" name="Google Shape;381;p51"/>
          <p:cNvSpPr txBox="1"/>
          <p:nvPr/>
        </p:nvSpPr>
        <p:spPr>
          <a:xfrm>
            <a:off x="336602" y="2082656"/>
            <a:ext cx="4235400" cy="73200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i="0" lang="en" sz="4500" u="none" cap="none" strike="noStrike">
                <a:solidFill>
                  <a:srgbClr val="F24976"/>
                </a:solidFill>
                <a:latin typeface="Arial Rounded"/>
                <a:ea typeface="Arial Rounded"/>
                <a:cs typeface="Arial Rounded"/>
                <a:sym typeface="Arial Rounded"/>
              </a:rPr>
              <a:t>Slooshys App</a:t>
            </a:r>
            <a:endParaRPr b="0" i="0" sz="1100" u="none" cap="none" strike="noStrike">
              <a:solidFill>
                <a:srgbClr val="000000"/>
              </a:solidFill>
              <a:latin typeface="Arial"/>
              <a:ea typeface="Arial"/>
              <a:cs typeface="Arial"/>
              <a:sym typeface="Arial"/>
            </a:endParaRPr>
          </a:p>
        </p:txBody>
      </p:sp>
      <p:pic>
        <p:nvPicPr>
          <p:cNvPr id="382" name="Google Shape;382;p51"/>
          <p:cNvPicPr preferRelativeResize="0"/>
          <p:nvPr/>
        </p:nvPicPr>
        <p:blipFill rotWithShape="1">
          <a:blip r:embed="rId4">
            <a:alphaModFix/>
          </a:blip>
          <a:srcRect b="0" l="0" r="0" t="0"/>
          <a:stretch/>
        </p:blipFill>
        <p:spPr>
          <a:xfrm>
            <a:off x="4431725" y="0"/>
            <a:ext cx="4712275"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pic>
        <p:nvPicPr>
          <p:cNvPr id="388" name="Google Shape;388;p52"/>
          <p:cNvPicPr preferRelativeResize="0"/>
          <p:nvPr/>
        </p:nvPicPr>
        <p:blipFill rotWithShape="1">
          <a:blip r:embed="rId3">
            <a:alphaModFix/>
          </a:blip>
          <a:srcRect b="0" l="0" r="0" t="0"/>
          <a:stretch/>
        </p:blipFill>
        <p:spPr>
          <a:xfrm>
            <a:off x="8282866" y="0"/>
            <a:ext cx="861134" cy="805649"/>
          </a:xfrm>
          <a:prstGeom prst="rect">
            <a:avLst/>
          </a:prstGeom>
          <a:noFill/>
          <a:ln>
            <a:noFill/>
          </a:ln>
        </p:spPr>
      </p:pic>
      <p:pic>
        <p:nvPicPr>
          <p:cNvPr id="389" name="Google Shape;389;p52"/>
          <p:cNvPicPr preferRelativeResize="0"/>
          <p:nvPr/>
        </p:nvPicPr>
        <p:blipFill rotWithShape="1">
          <a:blip r:embed="rId4">
            <a:alphaModFix/>
          </a:blip>
          <a:srcRect b="0" l="0" r="0" t="0"/>
          <a:stretch/>
        </p:blipFill>
        <p:spPr>
          <a:xfrm>
            <a:off x="637950" y="932613"/>
            <a:ext cx="6264750" cy="31323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53"/>
          <p:cNvSpPr txBox="1"/>
          <p:nvPr>
            <p:ph idx="1" type="subTitle"/>
          </p:nvPr>
        </p:nvSpPr>
        <p:spPr>
          <a:xfrm>
            <a:off x="1989666" y="4227873"/>
            <a:ext cx="4673659" cy="628501"/>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800"/>
              </a:spcBef>
              <a:spcAft>
                <a:spcPts val="0"/>
              </a:spcAft>
              <a:buSzPts val="1100"/>
              <a:buNone/>
            </a:pPr>
            <a:r>
              <a:rPr lang="en" sz="2000">
                <a:solidFill>
                  <a:srgbClr val="434343"/>
                </a:solidFill>
              </a:rPr>
              <a:t>contact@slooshys.ca</a:t>
            </a:r>
            <a:endParaRPr sz="2000">
              <a:solidFill>
                <a:srgbClr val="434343"/>
              </a:solidFill>
            </a:endParaRPr>
          </a:p>
        </p:txBody>
      </p:sp>
      <p:pic>
        <p:nvPicPr>
          <p:cNvPr id="395" name="Google Shape;395;p53"/>
          <p:cNvPicPr preferRelativeResize="0"/>
          <p:nvPr/>
        </p:nvPicPr>
        <p:blipFill rotWithShape="1">
          <a:blip r:embed="rId3">
            <a:alphaModFix/>
          </a:blip>
          <a:srcRect b="0" l="0" r="0" t="0"/>
          <a:stretch/>
        </p:blipFill>
        <p:spPr>
          <a:xfrm>
            <a:off x="8282866" y="0"/>
            <a:ext cx="861134" cy="805649"/>
          </a:xfrm>
          <a:prstGeom prst="rect">
            <a:avLst/>
          </a:prstGeom>
          <a:noFill/>
          <a:ln>
            <a:noFill/>
          </a:ln>
        </p:spPr>
      </p:pic>
      <p:pic>
        <p:nvPicPr>
          <p:cNvPr descr="Screen Recording 2020-11-16 at 9.13.49 PM" id="396" name="Google Shape;396;p53"/>
          <p:cNvPicPr preferRelativeResize="0"/>
          <p:nvPr/>
        </p:nvPicPr>
        <p:blipFill rotWithShape="1">
          <a:blip r:embed="rId4">
            <a:alphaModFix/>
          </a:blip>
          <a:srcRect b="0" l="0" r="0" t="0"/>
          <a:stretch/>
        </p:blipFill>
        <p:spPr>
          <a:xfrm>
            <a:off x="999067" y="582032"/>
            <a:ext cx="5951537" cy="33332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32"/>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210" name="Google Shape;210;p32"/>
          <p:cNvSpPr txBox="1"/>
          <p:nvPr/>
        </p:nvSpPr>
        <p:spPr>
          <a:xfrm>
            <a:off x="643812" y="1898265"/>
            <a:ext cx="6669056" cy="1346969"/>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i="0" lang="en" sz="4500" u="none" cap="none" strike="noStrike">
                <a:solidFill>
                  <a:srgbClr val="F24976"/>
                </a:solidFill>
                <a:latin typeface="Arial Rounded"/>
                <a:ea typeface="Arial Rounded"/>
                <a:cs typeface="Arial Rounded"/>
                <a:sym typeface="Arial Rounded"/>
              </a:rPr>
              <a:t>Why we founded slooshys?</a:t>
            </a:r>
            <a:endParaRPr b="0" i="0" sz="11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4" name="Shape 214"/>
        <p:cNvGrpSpPr/>
        <p:nvPr/>
      </p:nvGrpSpPr>
      <p:grpSpPr>
        <a:xfrm>
          <a:off x="0" y="0"/>
          <a:ext cx="0" cy="0"/>
          <a:chOff x="0" y="0"/>
          <a:chExt cx="0" cy="0"/>
        </a:xfrm>
      </p:grpSpPr>
      <p:sp>
        <p:nvSpPr>
          <p:cNvPr id="215" name="Google Shape;215;p33"/>
          <p:cNvSpPr txBox="1"/>
          <p:nvPr/>
        </p:nvSpPr>
        <p:spPr>
          <a:xfrm>
            <a:off x="897198" y="227852"/>
            <a:ext cx="6669056" cy="89742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i="0" lang="en" sz="4500" u="none" cap="none" strike="noStrike">
                <a:solidFill>
                  <a:srgbClr val="F24976"/>
                </a:solidFill>
                <a:latin typeface="Arial Rounded"/>
                <a:ea typeface="Arial Rounded"/>
                <a:cs typeface="Arial Rounded"/>
                <a:sym typeface="Arial Rounded"/>
              </a:rPr>
              <a:t>Problem</a:t>
            </a:r>
            <a:endParaRPr b="0" i="0" sz="1100" u="none" cap="none" strike="noStrike">
              <a:solidFill>
                <a:srgbClr val="000000"/>
              </a:solidFill>
              <a:latin typeface="Arial"/>
              <a:ea typeface="Arial"/>
              <a:cs typeface="Arial"/>
              <a:sym typeface="Arial"/>
            </a:endParaRPr>
          </a:p>
        </p:txBody>
      </p:sp>
    </p:spTree>
  </p:cSld>
  <p:clrMapOvr>
    <a:masterClrMapping/>
  </p:clrMapOvr>
  <mc:AlternateContent>
    <mc:Choice Requires="p14">
      <p:transition spd="slow" p14:dur="3400">
        <p:fade thruBlk="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34"/>
          <p:cNvPicPr preferRelativeResize="0"/>
          <p:nvPr/>
        </p:nvPicPr>
        <p:blipFill rotWithShape="1">
          <a:blip r:embed="rId3">
            <a:alphaModFix/>
          </a:blip>
          <a:srcRect b="0" l="0" r="0" t="0"/>
          <a:stretch/>
        </p:blipFill>
        <p:spPr>
          <a:xfrm>
            <a:off x="8282866" y="0"/>
            <a:ext cx="861134" cy="805649"/>
          </a:xfrm>
          <a:prstGeom prst="rect">
            <a:avLst/>
          </a:prstGeom>
          <a:noFill/>
          <a:ln>
            <a:noFill/>
          </a:ln>
        </p:spPr>
      </p:pic>
      <p:pic>
        <p:nvPicPr>
          <p:cNvPr id="222" name="Google Shape;222;p34"/>
          <p:cNvPicPr preferRelativeResize="0"/>
          <p:nvPr/>
        </p:nvPicPr>
        <p:blipFill rotWithShape="1">
          <a:blip r:embed="rId4">
            <a:alphaModFix/>
          </a:blip>
          <a:srcRect b="0" l="0" r="0" t="0"/>
          <a:stretch/>
        </p:blipFill>
        <p:spPr>
          <a:xfrm>
            <a:off x="1781583" y="412244"/>
            <a:ext cx="3779869" cy="426131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2000"/>
                                        <p:tgtEl>
                                          <p:spTgt spid="2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35"/>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229" name="Google Shape;229;p35"/>
          <p:cNvSpPr txBox="1"/>
          <p:nvPr/>
        </p:nvSpPr>
        <p:spPr>
          <a:xfrm>
            <a:off x="441138" y="1352083"/>
            <a:ext cx="6669056" cy="95421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i="0" lang="en" sz="4500" u="none" cap="none" strike="noStrike">
                <a:solidFill>
                  <a:srgbClr val="F24976"/>
                </a:solidFill>
                <a:latin typeface="Arial Rounded"/>
                <a:ea typeface="Arial Rounded"/>
                <a:cs typeface="Arial Rounded"/>
                <a:sym typeface="Arial Rounded"/>
              </a:rPr>
              <a:t>Solution !</a:t>
            </a:r>
            <a:endParaRPr b="0" i="0" sz="1100" u="none" cap="none" strike="noStrike">
              <a:solidFill>
                <a:srgbClr val="000000"/>
              </a:solidFill>
              <a:latin typeface="Arial"/>
              <a:ea typeface="Arial"/>
              <a:cs typeface="Arial"/>
              <a:sym typeface="Arial"/>
            </a:endParaRPr>
          </a:p>
        </p:txBody>
      </p:sp>
      <p:sp>
        <p:nvSpPr>
          <p:cNvPr id="230" name="Google Shape;230;p35"/>
          <p:cNvSpPr txBox="1"/>
          <p:nvPr/>
        </p:nvSpPr>
        <p:spPr>
          <a:xfrm>
            <a:off x="2856243" y="2306489"/>
            <a:ext cx="2023667" cy="530915"/>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0" i="0" lang="en" sz="3000" u="none" cap="none" strike="noStrike">
                <a:solidFill>
                  <a:srgbClr val="596984"/>
                </a:solidFill>
                <a:latin typeface="Arial"/>
                <a:ea typeface="Arial"/>
                <a:cs typeface="Arial"/>
                <a:sym typeface="Arial"/>
              </a:rPr>
              <a:t>Slooshys</a:t>
            </a:r>
            <a:endParaRPr b="0" i="0" sz="1100" u="none" cap="none" strike="noStrike">
              <a:solidFill>
                <a:srgbClr val="000000"/>
              </a:solidFill>
              <a:latin typeface="Arial"/>
              <a:ea typeface="Arial"/>
              <a:cs typeface="Arial"/>
              <a:sym typeface="Arial"/>
            </a:endParaRPr>
          </a:p>
        </p:txBody>
      </p:sp>
      <p:pic>
        <p:nvPicPr>
          <p:cNvPr id="231" name="Google Shape;231;p35"/>
          <p:cNvPicPr preferRelativeResize="0"/>
          <p:nvPr/>
        </p:nvPicPr>
        <p:blipFill rotWithShape="1">
          <a:blip r:embed="rId3">
            <a:alphaModFix/>
          </a:blip>
          <a:srcRect b="0" l="0" r="0" t="0"/>
          <a:stretch/>
        </p:blipFill>
        <p:spPr>
          <a:xfrm>
            <a:off x="3067259" y="2905034"/>
            <a:ext cx="1303776" cy="120185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2000"/>
                                        <p:tgtEl>
                                          <p:spTgt spid="2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par>
                                <p:cTn fill="hold" nodeType="with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36"/>
          <p:cNvPicPr preferRelativeResize="0"/>
          <p:nvPr/>
        </p:nvPicPr>
        <p:blipFill rotWithShape="1">
          <a:blip r:embed="rId3">
            <a:alphaModFix/>
          </a:blip>
          <a:srcRect b="0" l="0" r="0" t="0"/>
          <a:stretch/>
        </p:blipFill>
        <p:spPr>
          <a:xfrm>
            <a:off x="8282866" y="0"/>
            <a:ext cx="861134" cy="805649"/>
          </a:xfrm>
          <a:prstGeom prst="rect">
            <a:avLst/>
          </a:prstGeom>
          <a:noFill/>
          <a:ln>
            <a:noFill/>
          </a:ln>
        </p:spPr>
      </p:pic>
      <p:pic>
        <p:nvPicPr>
          <p:cNvPr id="238" name="Google Shape;238;p36"/>
          <p:cNvPicPr preferRelativeResize="0"/>
          <p:nvPr/>
        </p:nvPicPr>
        <p:blipFill rotWithShape="1">
          <a:blip r:embed="rId4">
            <a:alphaModFix/>
          </a:blip>
          <a:srcRect b="0" l="0" r="0" t="0"/>
          <a:stretch/>
        </p:blipFill>
        <p:spPr>
          <a:xfrm>
            <a:off x="1810112" y="1580123"/>
            <a:ext cx="3701753" cy="3503191"/>
          </a:xfrm>
          <a:prstGeom prst="rect">
            <a:avLst/>
          </a:prstGeom>
          <a:noFill/>
          <a:ln>
            <a:noFill/>
          </a:ln>
        </p:spPr>
      </p:pic>
      <p:sp>
        <p:nvSpPr>
          <p:cNvPr id="239" name="Google Shape;239;p36"/>
          <p:cNvSpPr txBox="1"/>
          <p:nvPr/>
        </p:nvSpPr>
        <p:spPr>
          <a:xfrm>
            <a:off x="786050" y="24450"/>
            <a:ext cx="6439800" cy="80580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i="0" lang="en" sz="4500" u="none" cap="none" strike="noStrike">
                <a:solidFill>
                  <a:srgbClr val="F24976"/>
                </a:solidFill>
                <a:latin typeface="Arial Rounded"/>
                <a:ea typeface="Arial Rounded"/>
                <a:cs typeface="Arial Rounded"/>
                <a:sym typeface="Arial Rounded"/>
              </a:rPr>
              <a:t>What are we offering ?</a:t>
            </a:r>
            <a:endParaRPr b="0" i="0" sz="1100" u="none" cap="none" strike="noStrike">
              <a:solidFill>
                <a:srgbClr val="000000"/>
              </a:solidFill>
              <a:latin typeface="Arial"/>
              <a:ea typeface="Arial"/>
              <a:cs typeface="Arial"/>
              <a:sym typeface="Arial"/>
            </a:endParaRPr>
          </a:p>
        </p:txBody>
      </p:sp>
      <p:sp>
        <p:nvSpPr>
          <p:cNvPr id="240" name="Google Shape;240;p36"/>
          <p:cNvSpPr/>
          <p:nvPr/>
        </p:nvSpPr>
        <p:spPr>
          <a:xfrm>
            <a:off x="5082300" y="1725925"/>
            <a:ext cx="2263200" cy="657900"/>
          </a:xfrm>
          <a:prstGeom prst="ellipse">
            <a:avLst/>
          </a:prstGeom>
          <a:solidFill>
            <a:srgbClr val="F2497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Arial Rounded"/>
                <a:ea typeface="Arial Rounded"/>
                <a:cs typeface="Arial Rounded"/>
                <a:sym typeface="Arial Rounded"/>
              </a:rPr>
              <a:t>Smart</a:t>
            </a:r>
            <a:endParaRPr b="1" i="0" sz="1400" u="none" cap="none" strike="noStrike">
              <a:solidFill>
                <a:schemeClr val="lt1"/>
              </a:solidFill>
              <a:latin typeface="Arial Rounded"/>
              <a:ea typeface="Arial Rounded"/>
              <a:cs typeface="Arial Rounded"/>
              <a:sym typeface="Arial Rounded"/>
            </a:endParaRPr>
          </a:p>
        </p:txBody>
      </p:sp>
      <p:sp>
        <p:nvSpPr>
          <p:cNvPr id="241" name="Google Shape;241;p36"/>
          <p:cNvSpPr/>
          <p:nvPr/>
        </p:nvSpPr>
        <p:spPr>
          <a:xfrm>
            <a:off x="5082300" y="3279500"/>
            <a:ext cx="2263200" cy="657900"/>
          </a:xfrm>
          <a:prstGeom prst="ellipse">
            <a:avLst/>
          </a:prstGeom>
          <a:solidFill>
            <a:srgbClr val="F2497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Arial Rounded"/>
                <a:ea typeface="Arial Rounded"/>
                <a:cs typeface="Arial Rounded"/>
                <a:sym typeface="Arial Rounded"/>
              </a:rPr>
              <a:t> Uses rechargeable    batteries</a:t>
            </a:r>
            <a:endParaRPr b="1" i="0" sz="1400" u="none" cap="none" strike="noStrike">
              <a:solidFill>
                <a:schemeClr val="lt1"/>
              </a:solidFill>
              <a:latin typeface="Arial Rounded"/>
              <a:ea typeface="Arial Rounded"/>
              <a:cs typeface="Arial Rounded"/>
              <a:sym typeface="Arial Rounded"/>
            </a:endParaRPr>
          </a:p>
        </p:txBody>
      </p:sp>
      <p:sp>
        <p:nvSpPr>
          <p:cNvPr id="242" name="Google Shape;242;p36"/>
          <p:cNvSpPr/>
          <p:nvPr/>
        </p:nvSpPr>
        <p:spPr>
          <a:xfrm>
            <a:off x="391250" y="1623375"/>
            <a:ext cx="2263200" cy="657900"/>
          </a:xfrm>
          <a:prstGeom prst="ellipse">
            <a:avLst/>
          </a:prstGeom>
          <a:solidFill>
            <a:srgbClr val="F2497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Rounded"/>
                <a:ea typeface="Arial Rounded"/>
                <a:cs typeface="Arial Rounded"/>
                <a:sym typeface="Arial Rounded"/>
              </a:rPr>
              <a:t>Capsules are stored here</a:t>
            </a:r>
            <a:endParaRPr b="1" i="0" sz="1400" u="none" cap="none" strike="noStrike">
              <a:solidFill>
                <a:srgbClr val="FFFFFF"/>
              </a:solidFill>
              <a:latin typeface="Arial Rounded"/>
              <a:ea typeface="Arial Rounded"/>
              <a:cs typeface="Arial Rounded"/>
              <a:sym typeface="Arial Rounded"/>
            </a:endParaRPr>
          </a:p>
        </p:txBody>
      </p:sp>
      <p:sp>
        <p:nvSpPr>
          <p:cNvPr id="243" name="Google Shape;243;p36"/>
          <p:cNvSpPr/>
          <p:nvPr/>
        </p:nvSpPr>
        <p:spPr>
          <a:xfrm>
            <a:off x="2994588" y="871475"/>
            <a:ext cx="1631880" cy="751896"/>
          </a:xfrm>
          <a:prstGeom prst="cloud">
            <a:avLst/>
          </a:prstGeom>
          <a:solidFill>
            <a:srgbClr val="F24976"/>
          </a:solid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1100" u="none" cap="none" strike="noStrike">
                <a:solidFill>
                  <a:schemeClr val="dk1"/>
                </a:solidFill>
                <a:highlight>
                  <a:srgbClr val="FFFFFF"/>
                </a:highlight>
                <a:latin typeface="Arial"/>
                <a:ea typeface="Arial"/>
                <a:cs typeface="Arial"/>
                <a:sym typeface="Arial"/>
              </a:rPr>
              <a:t> </a:t>
            </a:r>
            <a:endParaRPr b="1" i="0" sz="1400" u="none" cap="none" strike="noStrike">
              <a:solidFill>
                <a:srgbClr val="000000"/>
              </a:solidFill>
              <a:latin typeface="Arial"/>
              <a:ea typeface="Arial"/>
              <a:cs typeface="Arial"/>
              <a:sym typeface="Arial"/>
            </a:endParaRPr>
          </a:p>
        </p:txBody>
      </p:sp>
      <p:cxnSp>
        <p:nvCxnSpPr>
          <p:cNvPr id="244" name="Google Shape;244;p36"/>
          <p:cNvCxnSpPr>
            <a:stCxn id="242" idx="5"/>
          </p:cNvCxnSpPr>
          <p:nvPr/>
        </p:nvCxnSpPr>
        <p:spPr>
          <a:xfrm>
            <a:off x="2323012" y="2184928"/>
            <a:ext cx="129000" cy="267300"/>
          </a:xfrm>
          <a:prstGeom prst="straightConnector1">
            <a:avLst/>
          </a:prstGeom>
          <a:noFill/>
          <a:ln cap="flat" cmpd="sng" w="9525">
            <a:solidFill>
              <a:schemeClr val="dk2"/>
            </a:solidFill>
            <a:prstDash val="solid"/>
            <a:round/>
            <a:headEnd len="sm" w="sm" type="none"/>
            <a:tailEnd len="med" w="med" type="triangle"/>
          </a:ln>
        </p:spPr>
      </p:cxnSp>
      <p:sp>
        <p:nvSpPr>
          <p:cNvPr id="245" name="Google Shape;245;p36"/>
          <p:cNvSpPr txBox="1"/>
          <p:nvPr/>
        </p:nvSpPr>
        <p:spPr>
          <a:xfrm>
            <a:off x="3353325" y="1071538"/>
            <a:ext cx="939900" cy="26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Arial Rounded"/>
                <a:ea typeface="Arial Rounded"/>
                <a:cs typeface="Arial Rounded"/>
                <a:sym typeface="Arial Rounded"/>
              </a:rPr>
              <a:t>$499.99</a:t>
            </a:r>
            <a:endParaRPr b="1" i="0" sz="1400" u="none" cap="none" strike="noStrike">
              <a:solidFill>
                <a:schemeClr val="lt1"/>
              </a:solidFill>
              <a:latin typeface="Arial Rounded"/>
              <a:ea typeface="Arial Rounded"/>
              <a:cs typeface="Arial Rounded"/>
              <a:sym typeface="Arial Rounded"/>
            </a:endParaRPr>
          </a:p>
        </p:txBody>
      </p:sp>
      <p:cxnSp>
        <p:nvCxnSpPr>
          <p:cNvPr id="246" name="Google Shape;246;p36"/>
          <p:cNvCxnSpPr>
            <a:stCxn id="240" idx="3"/>
          </p:cNvCxnSpPr>
          <p:nvPr/>
        </p:nvCxnSpPr>
        <p:spPr>
          <a:xfrm flipH="1">
            <a:off x="4938538" y="2287478"/>
            <a:ext cx="475200" cy="130500"/>
          </a:xfrm>
          <a:prstGeom prst="straightConnector1">
            <a:avLst/>
          </a:prstGeom>
          <a:noFill/>
          <a:ln cap="flat" cmpd="sng" w="9525">
            <a:solidFill>
              <a:schemeClr val="dk2"/>
            </a:solidFill>
            <a:prstDash val="solid"/>
            <a:round/>
            <a:headEnd len="sm" w="sm" type="none"/>
            <a:tailEnd len="med" w="med" type="triangle"/>
          </a:ln>
        </p:spPr>
      </p:cxnSp>
      <p:cxnSp>
        <p:nvCxnSpPr>
          <p:cNvPr id="247" name="Google Shape;247;p36"/>
          <p:cNvCxnSpPr>
            <a:stCxn id="241" idx="1"/>
          </p:cNvCxnSpPr>
          <p:nvPr/>
        </p:nvCxnSpPr>
        <p:spPr>
          <a:xfrm rot="10800000">
            <a:off x="4929838" y="3186847"/>
            <a:ext cx="483900" cy="189000"/>
          </a:xfrm>
          <a:prstGeom prst="straightConnector1">
            <a:avLst/>
          </a:prstGeom>
          <a:noFill/>
          <a:ln cap="flat" cmpd="sng" w="9525">
            <a:solidFill>
              <a:schemeClr val="dk2"/>
            </a:solidFill>
            <a:prstDash val="solid"/>
            <a:round/>
            <a:headEnd len="sm" w="sm" type="none"/>
            <a:tailEnd len="med" w="med" type="triangle"/>
          </a:ln>
        </p:spPr>
      </p:cxnSp>
      <p:cxnSp>
        <p:nvCxnSpPr>
          <p:cNvPr id="248" name="Google Shape;248;p36"/>
          <p:cNvCxnSpPr>
            <a:stCxn id="243" idx="1"/>
          </p:cNvCxnSpPr>
          <p:nvPr/>
        </p:nvCxnSpPr>
        <p:spPr>
          <a:xfrm>
            <a:off x="3810528" y="1622570"/>
            <a:ext cx="25500" cy="256500"/>
          </a:xfrm>
          <a:prstGeom prst="straightConnector1">
            <a:avLst/>
          </a:prstGeom>
          <a:noFill/>
          <a:ln cap="flat" cmpd="sng" w="9525">
            <a:solidFill>
              <a:schemeClr val="dk2"/>
            </a:solidFill>
            <a:prstDash val="solid"/>
            <a:round/>
            <a:headEnd len="sm" w="sm" type="none"/>
            <a:tailEnd len="med" w="med" type="triangle"/>
          </a:ln>
        </p:spPr>
      </p:cxnSp>
      <p:sp>
        <p:nvSpPr>
          <p:cNvPr id="249" name="Google Shape;249;p36"/>
          <p:cNvSpPr/>
          <p:nvPr/>
        </p:nvSpPr>
        <p:spPr>
          <a:xfrm>
            <a:off x="0" y="4213375"/>
            <a:ext cx="1999200" cy="505200"/>
          </a:xfrm>
          <a:prstGeom prst="ellipse">
            <a:avLst/>
          </a:prstGeom>
          <a:solidFill>
            <a:srgbClr val="F2497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Rounded"/>
                <a:ea typeface="Arial Rounded"/>
                <a:cs typeface="Arial Rounded"/>
                <a:sym typeface="Arial Rounded"/>
              </a:rPr>
              <a:t>Eco-friendly</a:t>
            </a:r>
            <a:endParaRPr b="1" i="0" sz="1400" u="none" cap="none" strike="noStrike">
              <a:solidFill>
                <a:srgbClr val="FFFFFF"/>
              </a:solidFill>
              <a:latin typeface="Arial Rounded"/>
              <a:ea typeface="Arial Rounded"/>
              <a:cs typeface="Arial Rounded"/>
              <a:sym typeface="Arial Rounded"/>
            </a:endParaRPr>
          </a:p>
        </p:txBody>
      </p:sp>
      <p:cxnSp>
        <p:nvCxnSpPr>
          <p:cNvPr id="250" name="Google Shape;250;p36"/>
          <p:cNvCxnSpPr>
            <a:stCxn id="249" idx="7"/>
          </p:cNvCxnSpPr>
          <p:nvPr/>
        </p:nvCxnSpPr>
        <p:spPr>
          <a:xfrm flipH="1" rot="10800000">
            <a:off x="1706424" y="4046460"/>
            <a:ext cx="330000" cy="240900"/>
          </a:xfrm>
          <a:prstGeom prst="straightConnector1">
            <a:avLst/>
          </a:prstGeom>
          <a:noFill/>
          <a:ln cap="flat" cmpd="sng" w="9525">
            <a:solidFill>
              <a:schemeClr val="dk2"/>
            </a:solidFill>
            <a:prstDash val="solid"/>
            <a:round/>
            <a:headEnd len="sm" w="sm"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46"/>
                                        </p:tgtEl>
                                        <p:attrNameLst>
                                          <p:attrName>style.visibility</p:attrName>
                                        </p:attrNameLst>
                                      </p:cBhvr>
                                      <p:to>
                                        <p:strVal val="visible"/>
                                      </p:to>
                                    </p:set>
                                    <p:anim calcmode="lin" valueType="num">
                                      <p:cBhvr additive="base">
                                        <p:cTn dur="500"/>
                                        <p:tgtEl>
                                          <p:spTgt spid="24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40"/>
                                        </p:tgtEl>
                                        <p:attrNameLst>
                                          <p:attrName>style.visibility</p:attrName>
                                        </p:attrNameLst>
                                      </p:cBhvr>
                                      <p:to>
                                        <p:strVal val="visible"/>
                                      </p:to>
                                    </p:set>
                                    <p:anim calcmode="lin" valueType="num">
                                      <p:cBhvr additive="base">
                                        <p:cTn dur="500"/>
                                        <p:tgtEl>
                                          <p:spTgt spid="24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47"/>
                                        </p:tgtEl>
                                        <p:attrNameLst>
                                          <p:attrName>style.visibility</p:attrName>
                                        </p:attrNameLst>
                                      </p:cBhvr>
                                      <p:to>
                                        <p:strVal val="visible"/>
                                      </p:to>
                                    </p:set>
                                    <p:anim calcmode="lin" valueType="num">
                                      <p:cBhvr additive="base">
                                        <p:cTn dur="500"/>
                                        <p:tgtEl>
                                          <p:spTgt spid="24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41"/>
                                        </p:tgtEl>
                                        <p:attrNameLst>
                                          <p:attrName>style.visibility</p:attrName>
                                        </p:attrNameLst>
                                      </p:cBhvr>
                                      <p:to>
                                        <p:strVal val="visible"/>
                                      </p:to>
                                    </p:set>
                                    <p:anim calcmode="lin" valueType="num">
                                      <p:cBhvr additive="base">
                                        <p:cTn dur="500"/>
                                        <p:tgtEl>
                                          <p:spTgt spid="24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42"/>
                                        </p:tgtEl>
                                        <p:attrNameLst>
                                          <p:attrName>style.visibility</p:attrName>
                                        </p:attrNameLst>
                                      </p:cBhvr>
                                      <p:to>
                                        <p:strVal val="visible"/>
                                      </p:to>
                                    </p:set>
                                    <p:anim calcmode="lin" valueType="num">
                                      <p:cBhvr additive="base">
                                        <p:cTn dur="500"/>
                                        <p:tgtEl>
                                          <p:spTgt spid="24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44"/>
                                        </p:tgtEl>
                                        <p:attrNameLst>
                                          <p:attrName>style.visibility</p:attrName>
                                        </p:attrNameLst>
                                      </p:cBhvr>
                                      <p:to>
                                        <p:strVal val="visible"/>
                                      </p:to>
                                    </p:set>
                                    <p:anim calcmode="lin" valueType="num">
                                      <p:cBhvr additive="base">
                                        <p:cTn dur="500"/>
                                        <p:tgtEl>
                                          <p:spTgt spid="24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50"/>
                                        </p:tgtEl>
                                        <p:attrNameLst>
                                          <p:attrName>style.visibility</p:attrName>
                                        </p:attrNameLst>
                                      </p:cBhvr>
                                      <p:to>
                                        <p:strVal val="visible"/>
                                      </p:to>
                                    </p:set>
                                    <p:anim calcmode="lin" valueType="num">
                                      <p:cBhvr additive="base">
                                        <p:cTn dur="500"/>
                                        <p:tgtEl>
                                          <p:spTgt spid="250"/>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49"/>
                                        </p:tgtEl>
                                        <p:attrNameLst>
                                          <p:attrName>style.visibility</p:attrName>
                                        </p:attrNameLst>
                                      </p:cBhvr>
                                      <p:to>
                                        <p:strVal val="visible"/>
                                      </p:to>
                                    </p:set>
                                    <p:anim calcmode="lin" valueType="num">
                                      <p:cBhvr additive="base">
                                        <p:cTn dur="500"/>
                                        <p:tgtEl>
                                          <p:spTgt spid="24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48"/>
                                        </p:tgtEl>
                                        <p:attrNameLst>
                                          <p:attrName>style.visibility</p:attrName>
                                        </p:attrNameLst>
                                      </p:cBhvr>
                                      <p:to>
                                        <p:strVal val="visible"/>
                                      </p:to>
                                    </p:set>
                                    <p:anim calcmode="lin" valueType="num">
                                      <p:cBhvr additive="base">
                                        <p:cTn dur="500"/>
                                        <p:tgtEl>
                                          <p:spTgt spid="24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43"/>
                                        </p:tgtEl>
                                        <p:attrNameLst>
                                          <p:attrName>style.visibility</p:attrName>
                                        </p:attrNameLst>
                                      </p:cBhvr>
                                      <p:to>
                                        <p:strVal val="visible"/>
                                      </p:to>
                                    </p:set>
                                    <p:anim calcmode="lin" valueType="num">
                                      <p:cBhvr additive="base">
                                        <p:cTn dur="500"/>
                                        <p:tgtEl>
                                          <p:spTgt spid="243"/>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45"/>
                                        </p:tgtEl>
                                        <p:attrNameLst>
                                          <p:attrName>style.visibility</p:attrName>
                                        </p:attrNameLst>
                                      </p:cBhvr>
                                      <p:to>
                                        <p:strVal val="visible"/>
                                      </p:to>
                                    </p:set>
                                    <p:anim calcmode="lin" valueType="num">
                                      <p:cBhvr additive="base">
                                        <p:cTn dur="500"/>
                                        <p:tgtEl>
                                          <p:spTgt spid="24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p37"/>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257" name="Google Shape;257;p37"/>
          <p:cNvSpPr txBox="1"/>
          <p:nvPr/>
        </p:nvSpPr>
        <p:spPr>
          <a:xfrm>
            <a:off x="485550" y="308987"/>
            <a:ext cx="6669056" cy="1353195"/>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i="0" lang="en" sz="4500" u="none" cap="none" strike="noStrike">
                <a:solidFill>
                  <a:srgbClr val="F24976"/>
                </a:solidFill>
                <a:latin typeface="Arial Rounded"/>
                <a:ea typeface="Arial Rounded"/>
                <a:cs typeface="Arial Rounded"/>
                <a:sym typeface="Arial Rounded"/>
              </a:rPr>
              <a:t>Cold drinks that machine can make</a:t>
            </a:r>
            <a:endParaRPr b="0" i="0" sz="1100" u="none" cap="none" strike="noStrike">
              <a:solidFill>
                <a:srgbClr val="000000"/>
              </a:solidFill>
              <a:latin typeface="Arial"/>
              <a:ea typeface="Arial"/>
              <a:cs typeface="Arial"/>
              <a:sym typeface="Arial"/>
            </a:endParaRPr>
          </a:p>
        </p:txBody>
      </p:sp>
      <p:sp>
        <p:nvSpPr>
          <p:cNvPr id="258" name="Google Shape;258;p37"/>
          <p:cNvSpPr txBox="1"/>
          <p:nvPr/>
        </p:nvSpPr>
        <p:spPr>
          <a:xfrm>
            <a:off x="485550" y="2301855"/>
            <a:ext cx="2517000" cy="5310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Soda</a:t>
            </a:r>
            <a:endParaRPr b="0" i="0" sz="1100" u="none" cap="none" strike="noStrike">
              <a:solidFill>
                <a:srgbClr val="000000"/>
              </a:solidFill>
              <a:latin typeface="Arial"/>
              <a:ea typeface="Arial"/>
              <a:cs typeface="Arial"/>
              <a:sym typeface="Arial"/>
            </a:endParaRPr>
          </a:p>
        </p:txBody>
      </p:sp>
      <p:sp>
        <p:nvSpPr>
          <p:cNvPr id="259" name="Google Shape;259;p37"/>
          <p:cNvSpPr txBox="1"/>
          <p:nvPr/>
        </p:nvSpPr>
        <p:spPr>
          <a:xfrm>
            <a:off x="2561522" y="2306293"/>
            <a:ext cx="2517113" cy="530915"/>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Slushies</a:t>
            </a:r>
            <a:endParaRPr b="0" i="0" sz="1100" u="none" cap="none" strike="noStrike">
              <a:solidFill>
                <a:srgbClr val="000000"/>
              </a:solidFill>
              <a:latin typeface="Arial"/>
              <a:ea typeface="Arial"/>
              <a:cs typeface="Arial"/>
              <a:sym typeface="Arial"/>
            </a:endParaRPr>
          </a:p>
        </p:txBody>
      </p:sp>
      <p:sp>
        <p:nvSpPr>
          <p:cNvPr id="260" name="Google Shape;260;p37"/>
          <p:cNvSpPr txBox="1"/>
          <p:nvPr/>
        </p:nvSpPr>
        <p:spPr>
          <a:xfrm>
            <a:off x="572799" y="3286335"/>
            <a:ext cx="2742300" cy="5310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Energy Drinks</a:t>
            </a:r>
            <a:endParaRPr b="0" i="0" sz="1100" u="none" cap="none" strike="noStrike">
              <a:solidFill>
                <a:srgbClr val="000000"/>
              </a:solidFill>
              <a:latin typeface="Arial"/>
              <a:ea typeface="Arial"/>
              <a:cs typeface="Arial"/>
              <a:sym typeface="Arial"/>
            </a:endParaRPr>
          </a:p>
        </p:txBody>
      </p:sp>
      <p:sp>
        <p:nvSpPr>
          <p:cNvPr id="261" name="Google Shape;261;p37"/>
          <p:cNvSpPr txBox="1"/>
          <p:nvPr/>
        </p:nvSpPr>
        <p:spPr>
          <a:xfrm>
            <a:off x="5078634" y="2301857"/>
            <a:ext cx="2517113" cy="530915"/>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Smoothies</a:t>
            </a:r>
            <a:endParaRPr b="0" i="0" sz="1100" u="none" cap="none" strike="noStrike">
              <a:solidFill>
                <a:srgbClr val="000000"/>
              </a:solidFill>
              <a:latin typeface="Arial"/>
              <a:ea typeface="Arial"/>
              <a:cs typeface="Arial"/>
              <a:sym typeface="Arial"/>
            </a:endParaRPr>
          </a:p>
        </p:txBody>
      </p:sp>
      <p:sp>
        <p:nvSpPr>
          <p:cNvPr id="262" name="Google Shape;262;p37"/>
          <p:cNvSpPr txBox="1"/>
          <p:nvPr/>
        </p:nvSpPr>
        <p:spPr>
          <a:xfrm>
            <a:off x="3491633" y="3885432"/>
            <a:ext cx="2742300" cy="5310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Juice</a:t>
            </a:r>
            <a:endParaRPr b="0" i="0" sz="1100" u="none" cap="none" strike="noStrike">
              <a:solidFill>
                <a:srgbClr val="000000"/>
              </a:solidFill>
              <a:latin typeface="Arial"/>
              <a:ea typeface="Arial"/>
              <a:cs typeface="Arial"/>
              <a:sym typeface="Arial"/>
            </a:endParaRPr>
          </a:p>
        </p:txBody>
      </p:sp>
      <p:sp>
        <p:nvSpPr>
          <p:cNvPr id="263" name="Google Shape;263;p37"/>
          <p:cNvSpPr txBox="1"/>
          <p:nvPr/>
        </p:nvSpPr>
        <p:spPr>
          <a:xfrm>
            <a:off x="5047234" y="3286335"/>
            <a:ext cx="2742300" cy="5310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Iced-Tea</a:t>
            </a:r>
            <a:endParaRPr b="0" i="0" sz="11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id="269" name="Google Shape;269;p38"/>
          <p:cNvPicPr preferRelativeResize="0"/>
          <p:nvPr/>
        </p:nvPicPr>
        <p:blipFill rotWithShape="1">
          <a:blip r:embed="rId3">
            <a:alphaModFix/>
          </a:blip>
          <a:srcRect b="0" l="0" r="0" t="0"/>
          <a:stretch/>
        </p:blipFill>
        <p:spPr>
          <a:xfrm>
            <a:off x="8282866" y="0"/>
            <a:ext cx="861134" cy="805649"/>
          </a:xfrm>
          <a:prstGeom prst="rect">
            <a:avLst/>
          </a:prstGeom>
          <a:noFill/>
          <a:ln>
            <a:noFill/>
          </a:ln>
        </p:spPr>
      </p:pic>
      <p:sp>
        <p:nvSpPr>
          <p:cNvPr id="270" name="Google Shape;270;p38"/>
          <p:cNvSpPr txBox="1"/>
          <p:nvPr/>
        </p:nvSpPr>
        <p:spPr>
          <a:xfrm>
            <a:off x="484934" y="208003"/>
            <a:ext cx="6669000" cy="95430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F24976"/>
              </a:buClr>
              <a:buSzPts val="4500"/>
              <a:buFont typeface="Arial Rounded"/>
              <a:buNone/>
            </a:pPr>
            <a:r>
              <a:rPr b="1" i="0" lang="en" sz="4500" u="none" cap="none" strike="noStrike">
                <a:solidFill>
                  <a:srgbClr val="F24976"/>
                </a:solidFill>
                <a:latin typeface="Arial Rounded"/>
                <a:ea typeface="Arial Rounded"/>
                <a:cs typeface="Arial Rounded"/>
                <a:sym typeface="Arial Rounded"/>
              </a:rPr>
              <a:t>Flavours</a:t>
            </a:r>
            <a:endParaRPr b="0" i="0" sz="1100" u="none" cap="none" strike="noStrike">
              <a:solidFill>
                <a:srgbClr val="000000"/>
              </a:solidFill>
              <a:latin typeface="Arial"/>
              <a:ea typeface="Arial"/>
              <a:cs typeface="Arial"/>
              <a:sym typeface="Arial"/>
            </a:endParaRPr>
          </a:p>
        </p:txBody>
      </p:sp>
      <p:sp>
        <p:nvSpPr>
          <p:cNvPr id="271" name="Google Shape;271;p38"/>
          <p:cNvSpPr txBox="1"/>
          <p:nvPr/>
        </p:nvSpPr>
        <p:spPr>
          <a:xfrm>
            <a:off x="5153800" y="1698243"/>
            <a:ext cx="2517000" cy="5310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Grape</a:t>
            </a:r>
            <a:endParaRPr b="1" i="0" sz="3000" u="none" cap="none" strike="noStrike">
              <a:solidFill>
                <a:srgbClr val="596984"/>
              </a:solidFill>
              <a:latin typeface="Arial"/>
              <a:ea typeface="Arial"/>
              <a:cs typeface="Arial"/>
              <a:sym typeface="Arial"/>
            </a:endParaRPr>
          </a:p>
        </p:txBody>
      </p:sp>
      <p:sp>
        <p:nvSpPr>
          <p:cNvPr id="272" name="Google Shape;272;p38"/>
          <p:cNvSpPr txBox="1"/>
          <p:nvPr/>
        </p:nvSpPr>
        <p:spPr>
          <a:xfrm>
            <a:off x="376375" y="3547975"/>
            <a:ext cx="3180600" cy="10038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Citrus lemonade</a:t>
            </a:r>
            <a:endParaRPr b="1" i="0" sz="3000" u="none" cap="none" strike="noStrike">
              <a:solidFill>
                <a:srgbClr val="596984"/>
              </a:solidFill>
              <a:latin typeface="Arial"/>
              <a:ea typeface="Arial"/>
              <a:cs typeface="Arial"/>
              <a:sym typeface="Arial"/>
            </a:endParaRPr>
          </a:p>
        </p:txBody>
      </p:sp>
      <p:sp>
        <p:nvSpPr>
          <p:cNvPr id="273" name="Google Shape;273;p38"/>
          <p:cNvSpPr txBox="1"/>
          <p:nvPr/>
        </p:nvSpPr>
        <p:spPr>
          <a:xfrm>
            <a:off x="708175" y="1698247"/>
            <a:ext cx="2517000" cy="3393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Pina colada</a:t>
            </a:r>
            <a:endParaRPr b="0" i="0" sz="1100" u="none" cap="none" strike="noStrike">
              <a:solidFill>
                <a:srgbClr val="000000"/>
              </a:solidFill>
              <a:latin typeface="Arial"/>
              <a:ea typeface="Arial"/>
              <a:cs typeface="Arial"/>
              <a:sym typeface="Arial"/>
            </a:endParaRPr>
          </a:p>
        </p:txBody>
      </p:sp>
      <p:sp>
        <p:nvSpPr>
          <p:cNvPr id="274" name="Google Shape;274;p38"/>
          <p:cNvSpPr txBox="1"/>
          <p:nvPr/>
        </p:nvSpPr>
        <p:spPr>
          <a:xfrm>
            <a:off x="5312025" y="2592950"/>
            <a:ext cx="1920900" cy="5310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Lime</a:t>
            </a:r>
            <a:endParaRPr b="0" i="0" sz="1100" u="none" cap="none" strike="noStrike">
              <a:solidFill>
                <a:srgbClr val="000000"/>
              </a:solidFill>
              <a:latin typeface="Arial"/>
              <a:ea typeface="Arial"/>
              <a:cs typeface="Arial"/>
              <a:sym typeface="Arial"/>
            </a:endParaRPr>
          </a:p>
        </p:txBody>
      </p:sp>
      <p:sp>
        <p:nvSpPr>
          <p:cNvPr id="275" name="Google Shape;275;p38"/>
          <p:cNvSpPr txBox="1"/>
          <p:nvPr/>
        </p:nvSpPr>
        <p:spPr>
          <a:xfrm>
            <a:off x="777925" y="2623113"/>
            <a:ext cx="2377500" cy="33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Orange </a:t>
            </a:r>
            <a:endParaRPr b="0" i="0" sz="1400" u="none" cap="none" strike="noStrike">
              <a:solidFill>
                <a:srgbClr val="000000"/>
              </a:solidFill>
              <a:latin typeface="Arial"/>
              <a:ea typeface="Arial"/>
              <a:cs typeface="Arial"/>
              <a:sym typeface="Arial"/>
            </a:endParaRPr>
          </a:p>
        </p:txBody>
      </p:sp>
      <p:sp>
        <p:nvSpPr>
          <p:cNvPr id="276" name="Google Shape;276;p38"/>
          <p:cNvSpPr txBox="1"/>
          <p:nvPr/>
        </p:nvSpPr>
        <p:spPr>
          <a:xfrm>
            <a:off x="4133225" y="3531425"/>
            <a:ext cx="3020700" cy="53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596984"/>
                </a:solidFill>
                <a:latin typeface="Arial"/>
                <a:ea typeface="Arial"/>
                <a:cs typeface="Arial"/>
                <a:sym typeface="Arial"/>
              </a:rPr>
              <a:t>Raspberry rush  </a:t>
            </a:r>
            <a:endParaRPr b="0" i="0" sz="1400" u="none" cap="none" strike="noStrike">
              <a:solidFill>
                <a:srgbClr val="000000"/>
              </a:solidFill>
              <a:latin typeface="Arial"/>
              <a:ea typeface="Arial"/>
              <a:cs typeface="Arial"/>
              <a:sym typeface="Arial"/>
            </a:endParaRPr>
          </a:p>
        </p:txBody>
      </p:sp>
      <p:pic>
        <p:nvPicPr>
          <p:cNvPr id="277" name="Google Shape;277;p38"/>
          <p:cNvPicPr preferRelativeResize="0"/>
          <p:nvPr/>
        </p:nvPicPr>
        <p:blipFill rotWithShape="1">
          <a:blip r:embed="rId3">
            <a:alphaModFix/>
          </a:blip>
          <a:srcRect b="0" l="0" r="0" t="0"/>
          <a:stretch/>
        </p:blipFill>
        <p:spPr>
          <a:xfrm>
            <a:off x="3377284" y="2191846"/>
            <a:ext cx="1303776" cy="120185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
                                        </p:tgtEl>
                                        <p:attrNameLst>
                                          <p:attrName>style.visibility</p:attrName>
                                        </p:attrNameLst>
                                      </p:cBhvr>
                                      <p:to>
                                        <p:strVal val="visible"/>
                                      </p:to>
                                    </p:set>
                                    <p:animEffect filter="fade" transition="in">
                                      <p:cBhvr>
                                        <p:cTn dur="1000"/>
                                        <p:tgtEl>
                                          <p:spTgt spid="2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500"/>
                                        <p:tgtEl>
                                          <p:spTgt spid="2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gtEl>
                                        <p:attrNameLst>
                                          <p:attrName>style.visibility</p:attrName>
                                        </p:attrNameLst>
                                      </p:cBhvr>
                                      <p:to>
                                        <p:strVal val="visible"/>
                                      </p:to>
                                    </p:set>
                                    <p:animEffect filter="fade" transition="in">
                                      <p:cBhvr>
                                        <p:cTn dur="500"/>
                                        <p:tgtEl>
                                          <p:spTgt spid="2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500"/>
                                        <p:tgtEl>
                                          <p:spTgt spid="2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500"/>
                                        <p:tgtEl>
                                          <p:spTgt spid="2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
                                        </p:tgtEl>
                                        <p:attrNameLst>
                                          <p:attrName>style.visibility</p:attrName>
                                        </p:attrNameLst>
                                      </p:cBhvr>
                                      <p:to>
                                        <p:strVal val="visible"/>
                                      </p:to>
                                    </p:set>
                                    <p:animEffect filter="fade" transition="in">
                                      <p:cBhvr>
                                        <p:cTn dur="500"/>
                                        <p:tgtEl>
                                          <p:spTgt spid="2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Facet">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